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364" r:id="rId3"/>
    <p:sldId id="365" r:id="rId4"/>
    <p:sldId id="366" r:id="rId5"/>
    <p:sldId id="367" r:id="rId6"/>
    <p:sldId id="391" r:id="rId7"/>
    <p:sldId id="368" r:id="rId8"/>
    <p:sldId id="369" r:id="rId9"/>
    <p:sldId id="370" r:id="rId10"/>
    <p:sldId id="371" r:id="rId11"/>
    <p:sldId id="373" r:id="rId12"/>
    <p:sldId id="394" r:id="rId13"/>
    <p:sldId id="372" r:id="rId14"/>
    <p:sldId id="378" r:id="rId15"/>
    <p:sldId id="375" r:id="rId16"/>
    <p:sldId id="377" r:id="rId17"/>
    <p:sldId id="376" r:id="rId18"/>
    <p:sldId id="379" r:id="rId19"/>
    <p:sldId id="380" r:id="rId20"/>
    <p:sldId id="381" r:id="rId21"/>
    <p:sldId id="383" r:id="rId22"/>
    <p:sldId id="382" r:id="rId23"/>
    <p:sldId id="385" r:id="rId24"/>
    <p:sldId id="384" r:id="rId25"/>
    <p:sldId id="386" r:id="rId26"/>
    <p:sldId id="389" r:id="rId27"/>
    <p:sldId id="388" r:id="rId28"/>
    <p:sldId id="390" r:id="rId29"/>
    <p:sldId id="392" r:id="rId30"/>
    <p:sldId id="397" r:id="rId31"/>
    <p:sldId id="398" r:id="rId32"/>
    <p:sldId id="396" r:id="rId33"/>
    <p:sldId id="399" r:id="rId34"/>
    <p:sldId id="403" r:id="rId35"/>
    <p:sldId id="400" r:id="rId36"/>
    <p:sldId id="401" r:id="rId37"/>
    <p:sldId id="402" r:id="rId38"/>
    <p:sldId id="322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5" r:id="rId50"/>
    <p:sldId id="416" r:id="rId51"/>
    <p:sldId id="418" r:id="rId52"/>
    <p:sldId id="417" r:id="rId53"/>
    <p:sldId id="419" r:id="rId54"/>
    <p:sldId id="420" r:id="rId55"/>
    <p:sldId id="414" r:id="rId56"/>
    <p:sldId id="422" r:id="rId57"/>
    <p:sldId id="421" r:id="rId58"/>
    <p:sldId id="423" r:id="rId59"/>
    <p:sldId id="424" r:id="rId60"/>
    <p:sldId id="426" r:id="rId61"/>
    <p:sldId id="427" r:id="rId62"/>
    <p:sldId id="428" r:id="rId63"/>
    <p:sldId id="429" r:id="rId64"/>
    <p:sldId id="430" r:id="rId65"/>
    <p:sldId id="431" r:id="rId66"/>
    <p:sldId id="433" r:id="rId67"/>
    <p:sldId id="432" r:id="rId68"/>
    <p:sldId id="434" r:id="rId69"/>
  </p:sldIdLst>
  <p:sldSz cx="12192000" cy="6858000"/>
  <p:notesSz cx="6858000" cy="9144000"/>
  <p:embeddedFontLst>
    <p:embeddedFont>
      <p:font typeface="Do It with Love" panose="02000500000000000000" charset="0"/>
      <p:regular r:id="rId70"/>
    </p:embeddedFont>
    <p:embeddedFont>
      <p:font typeface="Elephant" panose="02020904090505020303" pitchFamily="18" charset="0"/>
      <p:regular r:id="rId71"/>
      <p:italic r:id="rId72"/>
    </p:embeddedFont>
    <p:embeddedFont>
      <p:font typeface="FC Candy Color" panose="020B0604020202020204" charset="-34"/>
      <p:bold r:id="rId73"/>
    </p:embeddedFont>
    <p:embeddedFont>
      <p:font typeface="FC Palette" panose="020B0604020202020204" charset="-34"/>
      <p:regular r:id="rId7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33"/>
    <a:srgbClr val="CC66FF"/>
    <a:srgbClr val="99FF99"/>
    <a:srgbClr val="CC99FF"/>
    <a:srgbClr val="FFFF99"/>
    <a:srgbClr val="FFCCCC"/>
    <a:srgbClr val="0000CC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301" autoAdjust="0"/>
  </p:normalViewPr>
  <p:slideViewPr>
    <p:cSldViewPr snapToGrid="0">
      <p:cViewPr varScale="1">
        <p:scale>
          <a:sx n="80" d="100"/>
          <a:sy n="80" d="100"/>
        </p:scale>
        <p:origin x="41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4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1.fntdata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767F07-0EBF-4B89-ABEE-E00C9A8D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5527B8E-B3E0-4DEE-AEA1-68F827A3A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5F80A86-5C27-49C6-958B-01FE148D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FE87B9-6056-4373-B37C-EFB4D585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510FDB4-D560-4A1D-B1BB-167417A0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62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B8AE4F-6C97-44DE-B53B-0959F9BA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8068E62-1149-4079-B6AF-8064CC20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3E68F24-14C5-4B89-9E3F-DE833F61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9A9A2F2-5B49-4F79-A2D6-69DE06FD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58E1F2E-9900-40B2-B0E3-A89F346A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90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87FFC43-1030-45B7-8458-EA39CD470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777275D-C158-42B9-9751-3C167365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E0B1B08-56D0-45E8-ABB7-20CE8694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2E154A-156A-449F-8775-EBAD353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657C8A-60F7-48D6-B0C1-49F5FBEA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5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D17401-D3EC-4DFA-A58A-92675670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C083FCD-057C-43A7-8909-EF27B508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EB8F38E-B392-4B1C-88CA-0D09100A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4CE9447-A409-44B6-B453-582DBEC6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022903-25D6-4531-8689-DB58CC5F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97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79EC11-EA1A-4C08-AAA4-CA345293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D2D9CF7-F357-4732-8CFC-CECBE96E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5E730D-8FC5-4875-9A14-129EA43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55321D8-F76B-45F4-81E7-62BB95AD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5ABDD4-E77D-4068-BB08-3B261F8B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23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98D1F5-34AC-49C0-A1CA-1AA58A63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DA1B269-6340-4AFA-9D1A-32FFA2299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102D29B-1AAC-442D-AE99-E97EE2DD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F09361B-8915-46F1-A433-40C2D8A5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4170C8C-B34A-4A6D-BE00-BBDA150B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8FB95A-2D25-4F58-B1D3-3A056EAD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43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C39D0A-A218-4C6E-B950-11D68C8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9C605D9-D9E2-4C45-9BF3-04592D2C8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CE7E0D1-E9E8-4522-882F-615ED7B0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43F5171-5827-45CE-BBCD-C3BDB6460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89A78B5-F7B3-4972-9F15-10B4ABE1D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E8DA6CC4-5C47-4E8F-B982-E3480802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FEEF82C-5385-4ABE-8A92-C88EBE07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936960-F443-4F3D-A5C4-4260CA25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44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BC7269-ED9B-459E-B482-FF613E2A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12AB2CC-73E7-4506-97E3-E246F24D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ECB7601-D881-41E1-B93D-29ABFBE4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4213935-6A7B-45B2-B7FF-3D495F8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2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6154784-CC05-44B7-85B2-EB0734F2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921F8CA-8CE2-4995-A050-A67B48D6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8D33F6-3BF3-4B2A-9ED1-2A304BDE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037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02173E-BB0C-45F0-900C-792D5199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64456AF-7C2C-412E-BA3B-266B791B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00D4A65-5D47-42C1-825B-9FC88501B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3C648D7-2A85-4943-AF8A-D00496B5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4B4AA40-5B05-48CC-9D43-177A84BD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5C34115-2D62-4159-9DF4-27D35FD8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12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BDA210-5A0E-4B37-A2A5-3570AC94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175FDC1-9C18-45E7-A494-841A7545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8E73EB3-61A2-48A0-9276-4DB312326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46B98E8-39CE-43B3-9100-CEBCD17D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BA5F9DF-FA4B-495B-A0CE-0E302209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A55D1D8-5099-4387-B5CD-CD127EFF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451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9A07C56-DFCC-48DA-86E2-CE0A15FB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E452590-75E3-40D7-81BD-BC02ADFF7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FB24EC-545A-490A-8495-6D5D9AA06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ABED-81EB-40B5-B910-46E8F4A3822B}" type="datetimeFigureOut">
              <a:rPr lang="th-TH" smtClean="0"/>
              <a:t>19/06/68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1C1B4B-8DA2-4582-86D6-7BC7C8AB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BC313D1-6B0E-4F23-B60A-C0BF0025A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6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ADD31119-0E07-432B-8B8A-8995F85CD5AD}"/>
              </a:ext>
            </a:extLst>
          </p:cNvPr>
          <p:cNvSpPr/>
          <p:nvPr/>
        </p:nvSpPr>
        <p:spPr>
          <a:xfrm>
            <a:off x="568424" y="661182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E39093C7-3325-4F57-97C6-24192C92E81F}"/>
              </a:ext>
            </a:extLst>
          </p:cNvPr>
          <p:cNvSpPr/>
          <p:nvPr/>
        </p:nvSpPr>
        <p:spPr>
          <a:xfrm>
            <a:off x="2074724" y="554573"/>
            <a:ext cx="7765888" cy="3210267"/>
          </a:xfrm>
          <a:custGeom>
            <a:avLst/>
            <a:gdLst>
              <a:gd name="connsiteX0" fmla="*/ 146408 w 7686691"/>
              <a:gd name="connsiteY0" fmla="*/ 422055 h 3039197"/>
              <a:gd name="connsiteX1" fmla="*/ 47934 w 7686691"/>
              <a:gd name="connsiteY1" fmla="*/ 1702215 h 3039197"/>
              <a:gd name="connsiteX2" fmla="*/ 33867 w 7686691"/>
              <a:gd name="connsiteY2" fmla="*/ 2433735 h 3039197"/>
              <a:gd name="connsiteX3" fmla="*/ 498101 w 7686691"/>
              <a:gd name="connsiteY3" fmla="*/ 2602547 h 3039197"/>
              <a:gd name="connsiteX4" fmla="*/ 920131 w 7686691"/>
              <a:gd name="connsiteY4" fmla="*/ 2433735 h 3039197"/>
              <a:gd name="connsiteX5" fmla="*/ 1398433 w 7686691"/>
              <a:gd name="connsiteY5" fmla="*/ 2433735 h 3039197"/>
              <a:gd name="connsiteX6" fmla="*/ 1834531 w 7686691"/>
              <a:gd name="connsiteY6" fmla="*/ 2743224 h 3039197"/>
              <a:gd name="connsiteX7" fmla="*/ 2734864 w 7686691"/>
              <a:gd name="connsiteY7" fmla="*/ 2799495 h 3039197"/>
              <a:gd name="connsiteX8" fmla="*/ 3311639 w 7686691"/>
              <a:gd name="connsiteY8" fmla="*/ 2560344 h 3039197"/>
              <a:gd name="connsiteX9" fmla="*/ 3663331 w 7686691"/>
              <a:gd name="connsiteY9" fmla="*/ 2504073 h 3039197"/>
              <a:gd name="connsiteX10" fmla="*/ 3832144 w 7686691"/>
              <a:gd name="connsiteY10" fmla="*/ 2715089 h 3039197"/>
              <a:gd name="connsiteX11" fmla="*/ 5379590 w 7686691"/>
              <a:gd name="connsiteY11" fmla="*/ 3038646 h 3039197"/>
              <a:gd name="connsiteX12" fmla="*/ 5970433 w 7686691"/>
              <a:gd name="connsiteY12" fmla="*/ 2785427 h 3039197"/>
              <a:gd name="connsiteX13" fmla="*/ 6378396 w 7686691"/>
              <a:gd name="connsiteY13" fmla="*/ 2518141 h 3039197"/>
              <a:gd name="connsiteX14" fmla="*/ 6730088 w 7686691"/>
              <a:gd name="connsiteY14" fmla="*/ 2405600 h 3039197"/>
              <a:gd name="connsiteX15" fmla="*/ 7461608 w 7686691"/>
              <a:gd name="connsiteY15" fmla="*/ 2475938 h 3039197"/>
              <a:gd name="connsiteX16" fmla="*/ 7686691 w 7686691"/>
              <a:gd name="connsiteY16" fmla="*/ 1491200 h 3039197"/>
              <a:gd name="connsiteX17" fmla="*/ 7461608 w 7686691"/>
              <a:gd name="connsiteY17" fmla="*/ 1097304 h 3039197"/>
              <a:gd name="connsiteX18" fmla="*/ 7250593 w 7686691"/>
              <a:gd name="connsiteY18" fmla="*/ 1055101 h 3039197"/>
              <a:gd name="connsiteX19" fmla="*/ 7095848 w 7686691"/>
              <a:gd name="connsiteY19" fmla="*/ 576800 h 3039197"/>
              <a:gd name="connsiteX20" fmla="*/ 5843824 w 7686691"/>
              <a:gd name="connsiteY20" fmla="*/ 56295 h 3039197"/>
              <a:gd name="connsiteX21" fmla="*/ 5013830 w 7686691"/>
              <a:gd name="connsiteY21" fmla="*/ 84430 h 3039197"/>
              <a:gd name="connsiteX22" fmla="*/ 4563664 w 7686691"/>
              <a:gd name="connsiteY22" fmla="*/ 267310 h 3039197"/>
              <a:gd name="connsiteX23" fmla="*/ 3986888 w 7686691"/>
              <a:gd name="connsiteY23" fmla="*/ 225107 h 3039197"/>
              <a:gd name="connsiteX24" fmla="*/ 2734864 w 7686691"/>
              <a:gd name="connsiteY24" fmla="*/ 24 h 3039197"/>
              <a:gd name="connsiteX25" fmla="*/ 1834531 w 7686691"/>
              <a:gd name="connsiteY25" fmla="*/ 211040 h 3039197"/>
              <a:gd name="connsiteX26" fmla="*/ 1117079 w 7686691"/>
              <a:gd name="connsiteY26" fmla="*/ 281378 h 3039197"/>
              <a:gd name="connsiteX27" fmla="*/ 357424 w 7686691"/>
              <a:gd name="connsiteY27" fmla="*/ 267310 h 3039197"/>
              <a:gd name="connsiteX28" fmla="*/ 146408 w 7686691"/>
              <a:gd name="connsiteY28" fmla="*/ 422055 h 303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86691" h="3039197">
                <a:moveTo>
                  <a:pt x="146408" y="422055"/>
                </a:moveTo>
                <a:cubicBezTo>
                  <a:pt x="94826" y="661206"/>
                  <a:pt x="66691" y="1366935"/>
                  <a:pt x="47934" y="1702215"/>
                </a:cubicBezTo>
                <a:cubicBezTo>
                  <a:pt x="29177" y="2037495"/>
                  <a:pt x="-41161" y="2283680"/>
                  <a:pt x="33867" y="2433735"/>
                </a:cubicBezTo>
                <a:cubicBezTo>
                  <a:pt x="108895" y="2583790"/>
                  <a:pt x="350390" y="2602547"/>
                  <a:pt x="498101" y="2602547"/>
                </a:cubicBezTo>
                <a:cubicBezTo>
                  <a:pt x="645812" y="2602547"/>
                  <a:pt x="770076" y="2461870"/>
                  <a:pt x="920131" y="2433735"/>
                </a:cubicBezTo>
                <a:cubicBezTo>
                  <a:pt x="1070186" y="2405600"/>
                  <a:pt x="1246033" y="2382154"/>
                  <a:pt x="1398433" y="2433735"/>
                </a:cubicBezTo>
                <a:cubicBezTo>
                  <a:pt x="1550833" y="2485316"/>
                  <a:pt x="1611793" y="2682264"/>
                  <a:pt x="1834531" y="2743224"/>
                </a:cubicBezTo>
                <a:cubicBezTo>
                  <a:pt x="2057269" y="2804184"/>
                  <a:pt x="2488679" y="2829975"/>
                  <a:pt x="2734864" y="2799495"/>
                </a:cubicBezTo>
                <a:cubicBezTo>
                  <a:pt x="2981049" y="2769015"/>
                  <a:pt x="3156895" y="2609581"/>
                  <a:pt x="3311639" y="2560344"/>
                </a:cubicBezTo>
                <a:cubicBezTo>
                  <a:pt x="3466383" y="2511107"/>
                  <a:pt x="3576580" y="2478282"/>
                  <a:pt x="3663331" y="2504073"/>
                </a:cubicBezTo>
                <a:cubicBezTo>
                  <a:pt x="3750082" y="2529864"/>
                  <a:pt x="3546101" y="2625994"/>
                  <a:pt x="3832144" y="2715089"/>
                </a:cubicBezTo>
                <a:cubicBezTo>
                  <a:pt x="4118187" y="2804184"/>
                  <a:pt x="5023209" y="3026923"/>
                  <a:pt x="5379590" y="3038646"/>
                </a:cubicBezTo>
                <a:cubicBezTo>
                  <a:pt x="5735972" y="3050369"/>
                  <a:pt x="5803965" y="2872178"/>
                  <a:pt x="5970433" y="2785427"/>
                </a:cubicBezTo>
                <a:cubicBezTo>
                  <a:pt x="6136901" y="2698676"/>
                  <a:pt x="6251787" y="2581446"/>
                  <a:pt x="6378396" y="2518141"/>
                </a:cubicBezTo>
                <a:cubicBezTo>
                  <a:pt x="6505005" y="2454837"/>
                  <a:pt x="6549553" y="2412634"/>
                  <a:pt x="6730088" y="2405600"/>
                </a:cubicBezTo>
                <a:cubicBezTo>
                  <a:pt x="6910623" y="2398566"/>
                  <a:pt x="7302174" y="2628338"/>
                  <a:pt x="7461608" y="2475938"/>
                </a:cubicBezTo>
                <a:cubicBezTo>
                  <a:pt x="7621042" y="2323538"/>
                  <a:pt x="7686691" y="1720972"/>
                  <a:pt x="7686691" y="1491200"/>
                </a:cubicBezTo>
                <a:cubicBezTo>
                  <a:pt x="7686691" y="1261428"/>
                  <a:pt x="7534291" y="1169987"/>
                  <a:pt x="7461608" y="1097304"/>
                </a:cubicBezTo>
                <a:cubicBezTo>
                  <a:pt x="7388925" y="1024621"/>
                  <a:pt x="7311553" y="1141852"/>
                  <a:pt x="7250593" y="1055101"/>
                </a:cubicBezTo>
                <a:cubicBezTo>
                  <a:pt x="7189633" y="968350"/>
                  <a:pt x="7330309" y="743268"/>
                  <a:pt x="7095848" y="576800"/>
                </a:cubicBezTo>
                <a:cubicBezTo>
                  <a:pt x="6861387" y="410332"/>
                  <a:pt x="6190827" y="138357"/>
                  <a:pt x="5843824" y="56295"/>
                </a:cubicBezTo>
                <a:cubicBezTo>
                  <a:pt x="5496821" y="-25767"/>
                  <a:pt x="5227190" y="49261"/>
                  <a:pt x="5013830" y="84430"/>
                </a:cubicBezTo>
                <a:cubicBezTo>
                  <a:pt x="4800470" y="119599"/>
                  <a:pt x="4734821" y="243864"/>
                  <a:pt x="4563664" y="267310"/>
                </a:cubicBezTo>
                <a:cubicBezTo>
                  <a:pt x="4392507" y="290756"/>
                  <a:pt x="4291688" y="269655"/>
                  <a:pt x="3986888" y="225107"/>
                </a:cubicBezTo>
                <a:cubicBezTo>
                  <a:pt x="3682088" y="180559"/>
                  <a:pt x="3093590" y="2368"/>
                  <a:pt x="2734864" y="24"/>
                </a:cubicBezTo>
                <a:cubicBezTo>
                  <a:pt x="2376138" y="-2320"/>
                  <a:pt x="2104162" y="164148"/>
                  <a:pt x="1834531" y="211040"/>
                </a:cubicBezTo>
                <a:cubicBezTo>
                  <a:pt x="1564900" y="257932"/>
                  <a:pt x="1363264" y="272000"/>
                  <a:pt x="1117079" y="281378"/>
                </a:cubicBezTo>
                <a:cubicBezTo>
                  <a:pt x="870895" y="290756"/>
                  <a:pt x="526236" y="241519"/>
                  <a:pt x="357424" y="267310"/>
                </a:cubicBezTo>
                <a:cubicBezTo>
                  <a:pt x="188612" y="293101"/>
                  <a:pt x="197990" y="182904"/>
                  <a:pt x="146408" y="422055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C8C9DA09-2666-487C-8405-37E4C73E7830}"/>
              </a:ext>
            </a:extLst>
          </p:cNvPr>
          <p:cNvSpPr txBox="1"/>
          <p:nvPr/>
        </p:nvSpPr>
        <p:spPr>
          <a:xfrm>
            <a:off x="1758461" y="719710"/>
            <a:ext cx="83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66FFFF">
                        <a:shade val="30000"/>
                        <a:satMod val="115000"/>
                      </a:srgbClr>
                    </a:gs>
                    <a:gs pos="50000">
                      <a:srgbClr val="66FFFF">
                        <a:shade val="67500"/>
                        <a:satMod val="115000"/>
                      </a:srgbClr>
                    </a:gs>
                    <a:gs pos="100000">
                      <a:srgbClr val="66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การอ่านเวลา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99FF33">
                        <a:shade val="30000"/>
                        <a:satMod val="115000"/>
                      </a:srgbClr>
                    </a:gs>
                    <a:gs pos="50000">
                      <a:srgbClr val="99FF33">
                        <a:shade val="67500"/>
                        <a:satMod val="115000"/>
                      </a:srgbClr>
                    </a:gs>
                    <a:gs pos="100000">
                      <a:srgbClr val="99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“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99FF33">
                        <a:shade val="30000"/>
                        <a:satMod val="115000"/>
                      </a:srgbClr>
                    </a:gs>
                    <a:gs pos="50000">
                      <a:srgbClr val="99FF33">
                        <a:shade val="67500"/>
                        <a:satMod val="115000"/>
                      </a:srgbClr>
                    </a:gs>
                    <a:gs pos="100000">
                      <a:srgbClr val="99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What time is it?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99FF33">
                        <a:shade val="30000"/>
                        <a:satMod val="115000"/>
                      </a:srgbClr>
                    </a:gs>
                    <a:gs pos="50000">
                      <a:srgbClr val="99FF33">
                        <a:shade val="67500"/>
                        <a:satMod val="115000"/>
                      </a:srgbClr>
                    </a:gs>
                    <a:gs pos="100000">
                      <a:srgbClr val="99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”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917D300-1BCD-4D0D-A105-81EB2B570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96" y="235058"/>
            <a:ext cx="1255874" cy="227193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3E483F36-58F6-4682-BE48-7AE00F4F9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571">
            <a:off x="1242207" y="666232"/>
            <a:ext cx="1241644" cy="1610781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1CBC736-F7A8-49AB-9F56-9664BF04D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2640901"/>
            <a:ext cx="4621238" cy="421710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A947A70-3F0B-41BE-BBE3-84F2079207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8908" r="8594" b="9630"/>
          <a:stretch/>
        </p:blipFill>
        <p:spPr>
          <a:xfrm>
            <a:off x="1479964" y="3804926"/>
            <a:ext cx="3137095" cy="2469534"/>
          </a:xfrm>
          <a:prstGeom prst="rect">
            <a:avLst/>
          </a:prstGeom>
        </p:spPr>
      </p:pic>
      <p:sp>
        <p:nvSpPr>
          <p:cNvPr id="28" name="คำบรรยายภาพ: วงรี 27">
            <a:extLst>
              <a:ext uri="{FF2B5EF4-FFF2-40B4-BE49-F238E27FC236}">
                <a16:creationId xmlns:a16="http://schemas.microsoft.com/office/drawing/2014/main" id="{49D2296E-B1E1-48DF-A87A-14DA54658D8D}"/>
              </a:ext>
            </a:extLst>
          </p:cNvPr>
          <p:cNvSpPr/>
          <p:nvPr/>
        </p:nvSpPr>
        <p:spPr>
          <a:xfrm>
            <a:off x="4661872" y="3871449"/>
            <a:ext cx="2498584" cy="1661491"/>
          </a:xfrm>
          <a:prstGeom prst="wedgeEllipseCallout">
            <a:avLst>
              <a:gd name="adj1" fmla="val -56137"/>
              <a:gd name="adj2" fmla="val 71680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FC Candy Color" pitchFamily="2" charset="-34"/>
                <a:ea typeface="Calibri" panose="020F0502020204030204" pitchFamily="34" charset="0"/>
                <a:cs typeface="FC Candy Color" pitchFamily="2" charset="-34"/>
              </a:rPr>
              <a:t>It’s 5 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FC Candy Color" pitchFamily="2" charset="-34"/>
                <a:ea typeface="Calibri" panose="020F0502020204030204" pitchFamily="34" charset="0"/>
                <a:cs typeface="FC Candy Color" pitchFamily="2" charset="-34"/>
              </a:rPr>
              <a:t>o’clock</a:t>
            </a: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647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8BE93-7E4C-4125-ACC1-86F6A20E4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A7187-ACF7-484D-B20E-68C40D0EF0E9}"/>
              </a:ext>
            </a:extLst>
          </p:cNvPr>
          <p:cNvCxnSpPr>
            <a:cxnSpLocks/>
          </p:cNvCxnSpPr>
          <p:nvPr/>
        </p:nvCxnSpPr>
        <p:spPr>
          <a:xfrm>
            <a:off x="6197192" y="2067951"/>
            <a:ext cx="69760" cy="3307646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กล่องข้อความ 3">
            <a:extLst>
              <a:ext uri="{FF2B5EF4-FFF2-40B4-BE49-F238E27FC236}">
                <a16:creationId xmlns:a16="http://schemas.microsoft.com/office/drawing/2014/main" id="{8FC3A4E9-C11C-4BD1-A3E5-CE13A506B7B3}"/>
              </a:ext>
            </a:extLst>
          </p:cNvPr>
          <p:cNvSpPr txBox="1"/>
          <p:nvPr/>
        </p:nvSpPr>
        <p:spPr>
          <a:xfrm>
            <a:off x="5708951" y="3574088"/>
            <a:ext cx="248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  <a:endParaRPr kumimoji="0" lang="th-TH" sz="54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6" name="กล่องข้อความ 3">
            <a:extLst>
              <a:ext uri="{FF2B5EF4-FFF2-40B4-BE49-F238E27FC236}">
                <a16:creationId xmlns:a16="http://schemas.microsoft.com/office/drawing/2014/main" id="{2D44904B-B4F8-489B-8824-E0009403BBF6}"/>
              </a:ext>
            </a:extLst>
          </p:cNvPr>
          <p:cNvSpPr txBox="1"/>
          <p:nvPr/>
        </p:nvSpPr>
        <p:spPr>
          <a:xfrm>
            <a:off x="4473157" y="3555611"/>
            <a:ext cx="2489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6600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465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913608" y="1642601"/>
            <a:ext cx="103647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เวลาที่ผ่านชั่วโมงมาแล้ว แต่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ไม่เกิน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30 นาที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4000" b="1" dirty="0"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r>
              <a:rPr lang="en-GB" sz="4000" b="1" dirty="0">
                <a:latin typeface="FC palette" panose="020B0500040200020003" pitchFamily="34" charset="-34"/>
                <a:cs typeface="FC palette" panose="020B0500040200020003" pitchFamily="34" charset="-34"/>
              </a:rPr>
              <a:t>-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ให้บอกนาทีนำหน้าตามด้วย 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”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และชั่วโมงที่ผ่านมา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เวลาที่ผ่านชั่วโมง และ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เกิน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30 นาที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มาแล้ว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–ให้บอกนาทีที่เหลือก่อนจะถึงชั่วโมงถัดไป ตามด้วย 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”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และชั่วโมงถัดไป</a:t>
            </a:r>
          </a:p>
        </p:txBody>
      </p:sp>
    </p:spTree>
    <p:extLst>
      <p:ext uri="{BB962C8B-B14F-4D97-AF65-F5344CB8AC3E}">
        <p14:creationId xmlns:p14="http://schemas.microsoft.com/office/powerpoint/2010/main" val="292350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815496" y="4939725"/>
            <a:ext cx="411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five 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five.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4144840" y="2363822"/>
            <a:ext cx="3009883" cy="181588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</a:t>
            </a:r>
            <a:r>
              <a:rPr lang="th-TH" sz="320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าน</a:t>
            </a:r>
            <a:r>
              <a:rPr lang="th-TH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....นาฬิกามา</a:t>
            </a:r>
            <a:r>
              <a:rPr lang="en-GB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….</a:t>
            </a:r>
            <a:r>
              <a:rPr lang="th-TH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นาทีแล้ว</a:t>
            </a:r>
            <a:endParaRPr kumimoji="0" lang="th-TH" sz="3200" b="0" i="0" u="none" strike="noStrike" kern="1200" cap="none" spc="0" normalizeH="0" baseline="0" noProof="0" dirty="0">
              <a:ln w="6350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05.05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7245090" y="1074700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ผ่าน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นาฬิกา มา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09" y="4586408"/>
            <a:ext cx="873025" cy="44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575020" y="4583212"/>
            <a:ext cx="1240691" cy="489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4235517" y="4233403"/>
            <a:ext cx="2841661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ดูเข็มยาว (นาที)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6" y="6059943"/>
            <a:ext cx="3425784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นาฬิกา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60732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V="1">
            <a:off x="9189096" y="2092711"/>
            <a:ext cx="438824" cy="695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>
            <a:off x="9173262" y="2755971"/>
            <a:ext cx="255305" cy="517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6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492059" y="686119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3008923" y="-14069"/>
            <a:ext cx="793427" cy="104866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705258" y="0"/>
            <a:ext cx="819206" cy="1082732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194120" y="4995670"/>
            <a:ext cx="535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 quarter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five.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3934145" y="2260217"/>
            <a:ext cx="300988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ผ่าน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มาแล้ว....นาที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>
            <a:off x="9184930" y="2781318"/>
            <a:ext cx="0" cy="764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05.15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ผ่าน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09" y="4586408"/>
            <a:ext cx="873025" cy="44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575020" y="4583212"/>
            <a:ext cx="1240691" cy="489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964515" y="3661861"/>
            <a:ext cx="2943310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เรา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ไม่ใช้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fifteen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6" y="6059943"/>
            <a:ext cx="3425784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22930B5-7BFA-4B51-A58F-C669ED57FF52}"/>
              </a:ext>
            </a:extLst>
          </p:cNvPr>
          <p:cNvSpPr txBox="1"/>
          <p:nvPr/>
        </p:nvSpPr>
        <p:spPr>
          <a:xfrm>
            <a:off x="7245090" y="1074700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60732"/>
            <a:ext cx="2460586" cy="2460586"/>
          </a:xfrm>
          <a:prstGeom prst="rect">
            <a:avLst/>
          </a:prstGeom>
        </p:spPr>
      </p:pic>
      <p:cxnSp>
        <p:nvCxnSpPr>
          <p:cNvPr id="28" name="ลูกศรเชื่อมต่อแบบตรง 23">
            <a:extLst>
              <a:ext uri="{FF2B5EF4-FFF2-40B4-BE49-F238E27FC236}">
                <a16:creationId xmlns:a16="http://schemas.microsoft.com/office/drawing/2014/main" id="{681C15D2-40FB-4E42-828A-8E41B112AD81}"/>
              </a:ext>
            </a:extLst>
          </p:cNvPr>
          <p:cNvCxnSpPr>
            <a:cxnSpLocks/>
          </p:cNvCxnSpPr>
          <p:nvPr/>
        </p:nvCxnSpPr>
        <p:spPr>
          <a:xfrm>
            <a:off x="9229215" y="2787887"/>
            <a:ext cx="857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23">
            <a:extLst>
              <a:ext uri="{FF2B5EF4-FFF2-40B4-BE49-F238E27FC236}">
                <a16:creationId xmlns:a16="http://schemas.microsoft.com/office/drawing/2014/main" id="{1E152A07-9404-4F78-BD6B-70AF37396F1D}"/>
              </a:ext>
            </a:extLst>
          </p:cNvPr>
          <p:cNvCxnSpPr>
            <a:cxnSpLocks/>
          </p:cNvCxnSpPr>
          <p:nvPr/>
        </p:nvCxnSpPr>
        <p:spPr>
          <a:xfrm>
            <a:off x="9227134" y="2787887"/>
            <a:ext cx="183515" cy="524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2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194120" y="4995670"/>
            <a:ext cx="535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 half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five.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3934145" y="2260217"/>
            <a:ext cx="300988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ผ่าน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มาแล้ว....นาที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>
            <a:off x="9184930" y="2781318"/>
            <a:ext cx="42204" cy="764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05.30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7245090" y="1074700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ผ่าน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30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09" y="4586408"/>
            <a:ext cx="873025" cy="44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575020" y="4583212"/>
            <a:ext cx="1075417" cy="41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964515" y="3661861"/>
            <a:ext cx="2943310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30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r>
              <a:rPr lang="th-TH" sz="36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เรา</a:t>
            </a:r>
            <a:r>
              <a:rPr lang="th-TH" sz="3600" b="1" u="sng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ไม่ใช้ </a:t>
            </a:r>
            <a:r>
              <a:rPr lang="en-GB" sz="36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thirty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5" y="6059943"/>
            <a:ext cx="364193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30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60732"/>
            <a:ext cx="2460586" cy="2460586"/>
          </a:xfrm>
          <a:prstGeom prst="rect">
            <a:avLst/>
          </a:prstGeom>
        </p:spPr>
      </p:pic>
      <p:cxnSp>
        <p:nvCxnSpPr>
          <p:cNvPr id="33" name="ลูกศรเชื่อมต่อแบบตรง 23">
            <a:extLst>
              <a:ext uri="{FF2B5EF4-FFF2-40B4-BE49-F238E27FC236}">
                <a16:creationId xmlns:a16="http://schemas.microsoft.com/office/drawing/2014/main" id="{5540FB66-5B54-4A0D-AD7B-6E25F6079F3C}"/>
              </a:ext>
            </a:extLst>
          </p:cNvPr>
          <p:cNvCxnSpPr>
            <a:cxnSpLocks/>
          </p:cNvCxnSpPr>
          <p:nvPr/>
        </p:nvCxnSpPr>
        <p:spPr>
          <a:xfrm flipH="1">
            <a:off x="9227134" y="2787887"/>
            <a:ext cx="2082" cy="757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23">
            <a:extLst>
              <a:ext uri="{FF2B5EF4-FFF2-40B4-BE49-F238E27FC236}">
                <a16:creationId xmlns:a16="http://schemas.microsoft.com/office/drawing/2014/main" id="{53ED00D9-1702-4CE8-B67B-25D0EBA26251}"/>
              </a:ext>
            </a:extLst>
          </p:cNvPr>
          <p:cNvCxnSpPr>
            <a:cxnSpLocks/>
          </p:cNvCxnSpPr>
          <p:nvPr/>
        </p:nvCxnSpPr>
        <p:spPr>
          <a:xfrm>
            <a:off x="9227134" y="2785865"/>
            <a:ext cx="187681" cy="526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955955" y="70149"/>
            <a:ext cx="802337" cy="106043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707902" y="-1"/>
            <a:ext cx="816562" cy="1079237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815496" y="4939725"/>
            <a:ext cx="411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five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five.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05.05 p.m.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ผ่าน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09" y="4586408"/>
            <a:ext cx="873025" cy="44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575020" y="4583212"/>
            <a:ext cx="1240691" cy="489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4235517" y="4233403"/>
            <a:ext cx="2841661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ดูเข็มยาว (นาที)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6" y="6059943"/>
            <a:ext cx="3425784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17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8" name="กล่องข้อความ 40">
            <a:extLst>
              <a:ext uri="{FF2B5EF4-FFF2-40B4-BE49-F238E27FC236}">
                <a16:creationId xmlns:a16="http://schemas.microsoft.com/office/drawing/2014/main" id="{7E8F9F7E-F65E-4AE6-BBCF-989AF8E269F5}"/>
              </a:ext>
            </a:extLst>
          </p:cNvPr>
          <p:cNvSpPr txBox="1"/>
          <p:nvPr/>
        </p:nvSpPr>
        <p:spPr>
          <a:xfrm>
            <a:off x="7154723" y="1130584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afternoon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73524"/>
            <a:ext cx="2460586" cy="2460586"/>
          </a:xfrm>
          <a:prstGeom prst="rect">
            <a:avLst/>
          </a:prstGeom>
        </p:spPr>
      </p:pic>
      <p:cxnSp>
        <p:nvCxnSpPr>
          <p:cNvPr id="33" name="ลูกศรเชื่อมต่อแบบตรง 23">
            <a:extLst>
              <a:ext uri="{FF2B5EF4-FFF2-40B4-BE49-F238E27FC236}">
                <a16:creationId xmlns:a16="http://schemas.microsoft.com/office/drawing/2014/main" id="{BB60D03F-BD73-48E9-A77A-4076CE553F2E}"/>
              </a:ext>
            </a:extLst>
          </p:cNvPr>
          <p:cNvCxnSpPr>
            <a:cxnSpLocks/>
          </p:cNvCxnSpPr>
          <p:nvPr/>
        </p:nvCxnSpPr>
        <p:spPr>
          <a:xfrm flipV="1">
            <a:off x="9184930" y="2156447"/>
            <a:ext cx="451439" cy="646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23">
            <a:extLst>
              <a:ext uri="{FF2B5EF4-FFF2-40B4-BE49-F238E27FC236}">
                <a16:creationId xmlns:a16="http://schemas.microsoft.com/office/drawing/2014/main" id="{11276DC2-AF82-46C6-B1E5-CDDDF5EFBDB4}"/>
              </a:ext>
            </a:extLst>
          </p:cNvPr>
          <p:cNvCxnSpPr>
            <a:cxnSpLocks/>
          </p:cNvCxnSpPr>
          <p:nvPr/>
        </p:nvCxnSpPr>
        <p:spPr>
          <a:xfrm>
            <a:off x="9195365" y="2787055"/>
            <a:ext cx="215284" cy="522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">
            <a:extLst>
              <a:ext uri="{FF2B5EF4-FFF2-40B4-BE49-F238E27FC236}">
                <a16:creationId xmlns:a16="http://schemas.microsoft.com/office/drawing/2014/main" id="{519FADDC-F50A-4DC2-BBEB-5DBB59DCBF0A}"/>
              </a:ext>
            </a:extLst>
          </p:cNvPr>
          <p:cNvSpPr txBox="1"/>
          <p:nvPr/>
        </p:nvSpPr>
        <p:spPr>
          <a:xfrm>
            <a:off x="4067295" y="2348358"/>
            <a:ext cx="3009883" cy="181588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</a:t>
            </a:r>
            <a:r>
              <a:rPr lang="th-TH" sz="320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าน</a:t>
            </a:r>
            <a:r>
              <a:rPr lang="th-TH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....นาฬิกามา</a:t>
            </a:r>
            <a:r>
              <a:rPr lang="en-GB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….</a:t>
            </a:r>
            <a:r>
              <a:rPr lang="th-TH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นาทีแล้ว</a:t>
            </a:r>
            <a:endParaRPr kumimoji="0" lang="th-TH" sz="3200" b="0" i="0" u="none" strike="noStrike" kern="1200" cap="none" spc="0" normalizeH="0" baseline="0" noProof="0" dirty="0">
              <a:ln w="6350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047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3008923" y="-14069"/>
            <a:ext cx="793427" cy="104866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705258" y="0"/>
            <a:ext cx="819206" cy="1082732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194120" y="4995670"/>
            <a:ext cx="535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 quarter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five.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3934145" y="2260217"/>
            <a:ext cx="300988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ผ่าน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มาแล้ว....นาที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>
            <a:off x="9184930" y="2781318"/>
            <a:ext cx="0" cy="764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05.15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ผ่าน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09" y="4586408"/>
            <a:ext cx="873025" cy="44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575020" y="4583212"/>
            <a:ext cx="1240691" cy="489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964515" y="3661861"/>
            <a:ext cx="2943310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เรา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ไม่ใช้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fifteen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6" y="6059943"/>
            <a:ext cx="398849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17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22930B5-7BFA-4B51-A58F-C669ED57FF52}"/>
              </a:ext>
            </a:extLst>
          </p:cNvPr>
          <p:cNvSpPr txBox="1"/>
          <p:nvPr/>
        </p:nvSpPr>
        <p:spPr>
          <a:xfrm>
            <a:off x="7245090" y="1074700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afternoon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60732"/>
            <a:ext cx="2460586" cy="2460586"/>
          </a:xfrm>
          <a:prstGeom prst="rect">
            <a:avLst/>
          </a:prstGeom>
        </p:spPr>
      </p:pic>
      <p:cxnSp>
        <p:nvCxnSpPr>
          <p:cNvPr id="28" name="ลูกศรเชื่อมต่อแบบตรง 23">
            <a:extLst>
              <a:ext uri="{FF2B5EF4-FFF2-40B4-BE49-F238E27FC236}">
                <a16:creationId xmlns:a16="http://schemas.microsoft.com/office/drawing/2014/main" id="{20A79D15-4CA9-4E39-99E3-B8D8FB032057}"/>
              </a:ext>
            </a:extLst>
          </p:cNvPr>
          <p:cNvCxnSpPr>
            <a:cxnSpLocks/>
          </p:cNvCxnSpPr>
          <p:nvPr/>
        </p:nvCxnSpPr>
        <p:spPr>
          <a:xfrm>
            <a:off x="9218018" y="2791025"/>
            <a:ext cx="7922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23">
            <a:extLst>
              <a:ext uri="{FF2B5EF4-FFF2-40B4-BE49-F238E27FC236}">
                <a16:creationId xmlns:a16="http://schemas.microsoft.com/office/drawing/2014/main" id="{F5175492-EF61-415B-A685-52925B98FF23}"/>
              </a:ext>
            </a:extLst>
          </p:cNvPr>
          <p:cNvCxnSpPr>
            <a:cxnSpLocks/>
          </p:cNvCxnSpPr>
          <p:nvPr/>
        </p:nvCxnSpPr>
        <p:spPr>
          <a:xfrm>
            <a:off x="9222183" y="2771796"/>
            <a:ext cx="218859" cy="655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8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3009849" y="70148"/>
            <a:ext cx="748443" cy="98920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730308" y="-1"/>
            <a:ext cx="794156" cy="1049623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194120" y="4995670"/>
            <a:ext cx="535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 half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five.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3934145" y="2260217"/>
            <a:ext cx="300988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ผ่าน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มาแล้ว....นาที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>
            <a:off x="9184930" y="2781318"/>
            <a:ext cx="42204" cy="764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05.30 p.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ผ่าน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30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09" y="4586408"/>
            <a:ext cx="873025" cy="44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575020" y="4583212"/>
            <a:ext cx="1075417" cy="41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964515" y="3661861"/>
            <a:ext cx="2943310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30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เรา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ไม่ใช้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thirty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5" y="6059943"/>
            <a:ext cx="364193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17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30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8" name="กล่องข้อความ 40">
            <a:extLst>
              <a:ext uri="{FF2B5EF4-FFF2-40B4-BE49-F238E27FC236}">
                <a16:creationId xmlns:a16="http://schemas.microsoft.com/office/drawing/2014/main" id="{6C283886-E5E2-47E2-A390-AFAF31965D3C}"/>
              </a:ext>
            </a:extLst>
          </p:cNvPr>
          <p:cNvSpPr txBox="1"/>
          <p:nvPr/>
        </p:nvSpPr>
        <p:spPr>
          <a:xfrm>
            <a:off x="7245090" y="1074700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afternoon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60732"/>
            <a:ext cx="2460586" cy="2460586"/>
          </a:xfrm>
          <a:prstGeom prst="rect">
            <a:avLst/>
          </a:prstGeom>
        </p:spPr>
      </p:pic>
      <p:cxnSp>
        <p:nvCxnSpPr>
          <p:cNvPr id="37" name="ลูกศรเชื่อมต่อแบบตรง 23">
            <a:extLst>
              <a:ext uri="{FF2B5EF4-FFF2-40B4-BE49-F238E27FC236}">
                <a16:creationId xmlns:a16="http://schemas.microsoft.com/office/drawing/2014/main" id="{B32B3872-E732-4517-9581-FE77C3460C76}"/>
              </a:ext>
            </a:extLst>
          </p:cNvPr>
          <p:cNvCxnSpPr>
            <a:cxnSpLocks/>
          </p:cNvCxnSpPr>
          <p:nvPr/>
        </p:nvCxnSpPr>
        <p:spPr>
          <a:xfrm>
            <a:off x="9218018" y="2791025"/>
            <a:ext cx="9116" cy="792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23">
            <a:extLst>
              <a:ext uri="{FF2B5EF4-FFF2-40B4-BE49-F238E27FC236}">
                <a16:creationId xmlns:a16="http://schemas.microsoft.com/office/drawing/2014/main" id="{02C74680-FEAF-4F54-B6B5-84C546BD0A71}"/>
              </a:ext>
            </a:extLst>
          </p:cNvPr>
          <p:cNvCxnSpPr>
            <a:cxnSpLocks/>
          </p:cNvCxnSpPr>
          <p:nvPr/>
        </p:nvCxnSpPr>
        <p:spPr>
          <a:xfrm>
            <a:off x="9227134" y="2771796"/>
            <a:ext cx="297330" cy="6572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7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3009849" y="70148"/>
            <a:ext cx="748443" cy="98920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730308" y="-1"/>
            <a:ext cx="794156" cy="1049623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194120" y="4995670"/>
            <a:ext cx="535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twenty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three.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>
            <a:off x="9184930" y="2781318"/>
            <a:ext cx="42204" cy="764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03.20 p.m.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ผ่าน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10" y="4504488"/>
            <a:ext cx="893889" cy="522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636460" y="4552450"/>
            <a:ext cx="1013977" cy="4432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5" y="6059943"/>
            <a:ext cx="364193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15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8" name="กล่องข้อความ 40">
            <a:extLst>
              <a:ext uri="{FF2B5EF4-FFF2-40B4-BE49-F238E27FC236}">
                <a16:creationId xmlns:a16="http://schemas.microsoft.com/office/drawing/2014/main" id="{6C283886-E5E2-47E2-A390-AFAF31965D3C}"/>
              </a:ext>
            </a:extLst>
          </p:cNvPr>
          <p:cNvSpPr txBox="1"/>
          <p:nvPr/>
        </p:nvSpPr>
        <p:spPr>
          <a:xfrm>
            <a:off x="7245090" y="1074700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afternoon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60732"/>
            <a:ext cx="2460586" cy="2460586"/>
          </a:xfrm>
          <a:prstGeom prst="rect">
            <a:avLst/>
          </a:prstGeom>
        </p:spPr>
      </p:pic>
      <p:cxnSp>
        <p:nvCxnSpPr>
          <p:cNvPr id="37" name="ลูกศรเชื่อมต่อแบบตรง 23">
            <a:extLst>
              <a:ext uri="{FF2B5EF4-FFF2-40B4-BE49-F238E27FC236}">
                <a16:creationId xmlns:a16="http://schemas.microsoft.com/office/drawing/2014/main" id="{B32B3872-E732-4517-9581-FE77C3460C76}"/>
              </a:ext>
            </a:extLst>
          </p:cNvPr>
          <p:cNvCxnSpPr>
            <a:cxnSpLocks/>
          </p:cNvCxnSpPr>
          <p:nvPr/>
        </p:nvCxnSpPr>
        <p:spPr>
          <a:xfrm>
            <a:off x="9218018" y="2791025"/>
            <a:ext cx="741908" cy="4164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23">
            <a:extLst>
              <a:ext uri="{FF2B5EF4-FFF2-40B4-BE49-F238E27FC236}">
                <a16:creationId xmlns:a16="http://schemas.microsoft.com/office/drawing/2014/main" id="{02C74680-FEAF-4F54-B6B5-84C546BD0A71}"/>
              </a:ext>
            </a:extLst>
          </p:cNvPr>
          <p:cNvCxnSpPr>
            <a:cxnSpLocks/>
          </p:cNvCxnSpPr>
          <p:nvPr/>
        </p:nvCxnSpPr>
        <p:spPr>
          <a:xfrm>
            <a:off x="9227134" y="2771796"/>
            <a:ext cx="732792" cy="95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">
            <a:extLst>
              <a:ext uri="{FF2B5EF4-FFF2-40B4-BE49-F238E27FC236}">
                <a16:creationId xmlns:a16="http://schemas.microsoft.com/office/drawing/2014/main" id="{9554A192-2507-45A2-A899-A11D42C6414F}"/>
              </a:ext>
            </a:extLst>
          </p:cNvPr>
          <p:cNvSpPr txBox="1"/>
          <p:nvPr/>
        </p:nvSpPr>
        <p:spPr>
          <a:xfrm>
            <a:off x="4144840" y="2363822"/>
            <a:ext cx="3009883" cy="181588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</a:t>
            </a:r>
            <a:r>
              <a:rPr lang="th-TH" sz="320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าน</a:t>
            </a:r>
            <a:r>
              <a:rPr lang="th-TH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....นาฬิกามา</a:t>
            </a:r>
            <a:r>
              <a:rPr lang="en-GB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….</a:t>
            </a:r>
            <a:r>
              <a:rPr lang="th-TH" sz="320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นาทีแล้ว</a:t>
            </a:r>
            <a:endParaRPr kumimoji="0" lang="th-TH" sz="3200" b="0" i="0" u="none" strike="noStrike" kern="1200" cap="none" spc="0" normalizeH="0" baseline="0" noProof="0" dirty="0">
              <a:ln w="6350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761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5786885" y="4954355"/>
            <a:ext cx="600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seventeen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eight.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9" name="ลูกศรเชื่อมต่อแบบตรง 26">
            <a:extLst>
              <a:ext uri="{FF2B5EF4-FFF2-40B4-BE49-F238E27FC236}">
                <a16:creationId xmlns:a16="http://schemas.microsoft.com/office/drawing/2014/main" id="{0743C424-206F-40D4-A858-80479D1450C0}"/>
              </a:ext>
            </a:extLst>
          </p:cNvPr>
          <p:cNvCxnSpPr>
            <a:cxnSpLocks/>
          </p:cNvCxnSpPr>
          <p:nvPr/>
        </p:nvCxnSpPr>
        <p:spPr>
          <a:xfrm flipV="1">
            <a:off x="2426636" y="4233403"/>
            <a:ext cx="943998" cy="2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3934145" y="2260217"/>
            <a:ext cx="300988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err="1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ผ่าน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มาแล้ว....นาที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2423285" y="2423628"/>
            <a:ext cx="1414608" cy="3351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1063178" y="2665919"/>
            <a:ext cx="2739172" cy="2806722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432764" y="2423628"/>
            <a:ext cx="0" cy="3351010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>
            <a:off x="9184930" y="2781318"/>
            <a:ext cx="42204" cy="764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08.17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7245090" y="1074700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468729" y="5491919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ผ่าน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8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17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 flipH="1">
            <a:off x="8354109" y="4586408"/>
            <a:ext cx="873025" cy="44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8693298" y="4541897"/>
            <a:ext cx="1421373" cy="518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5" y="6059943"/>
            <a:ext cx="364193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8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17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560732"/>
            <a:ext cx="2460586" cy="2460586"/>
          </a:xfrm>
          <a:prstGeom prst="rect">
            <a:avLst/>
          </a:prstGeom>
        </p:spPr>
      </p:pic>
      <p:cxnSp>
        <p:nvCxnSpPr>
          <p:cNvPr id="33" name="ลูกศรเชื่อมต่อแบบตรง 23">
            <a:extLst>
              <a:ext uri="{FF2B5EF4-FFF2-40B4-BE49-F238E27FC236}">
                <a16:creationId xmlns:a16="http://schemas.microsoft.com/office/drawing/2014/main" id="{5540FB66-5B54-4A0D-AD7B-6E25F6079F3C}"/>
              </a:ext>
            </a:extLst>
          </p:cNvPr>
          <p:cNvCxnSpPr>
            <a:cxnSpLocks/>
          </p:cNvCxnSpPr>
          <p:nvPr/>
        </p:nvCxnSpPr>
        <p:spPr>
          <a:xfrm>
            <a:off x="9199699" y="2748741"/>
            <a:ext cx="914972" cy="222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23">
            <a:extLst>
              <a:ext uri="{FF2B5EF4-FFF2-40B4-BE49-F238E27FC236}">
                <a16:creationId xmlns:a16="http://schemas.microsoft.com/office/drawing/2014/main" id="{53ED00D9-1702-4CE8-B67B-25D0EBA26251}"/>
              </a:ext>
            </a:extLst>
          </p:cNvPr>
          <p:cNvCxnSpPr>
            <a:cxnSpLocks/>
          </p:cNvCxnSpPr>
          <p:nvPr/>
        </p:nvCxnSpPr>
        <p:spPr>
          <a:xfrm flipH="1">
            <a:off x="8679590" y="2763182"/>
            <a:ext cx="516273" cy="208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4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829993" y="1548379"/>
            <a:ext cx="11040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การบอกเวลาที่นิยมใช้กันโดยทั่วไปใน 2 รูปแบบ ดังต่อไปนี้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		British English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	แบบ</a:t>
            </a: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บริ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ติช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		American English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	แบบอเมริกัน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505244" y="2395762"/>
            <a:ext cx="998805" cy="103323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ED142BD-2BA7-457F-8A72-AFA07AE562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8" t="4103" r="9463" b="67892"/>
          <a:stretch/>
        </p:blipFill>
        <p:spPr>
          <a:xfrm>
            <a:off x="1505244" y="4309404"/>
            <a:ext cx="998805" cy="1000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4052BB-E181-4DDB-B8AC-867DFEA59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79" y="4388190"/>
            <a:ext cx="1953576" cy="1277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32492-E4E7-4129-A66B-6C830E29B1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93" y="2577744"/>
            <a:ext cx="1978856" cy="11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8BE93-7E4C-4125-ACC1-86F6A20E4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A7187-ACF7-484D-B20E-68C40D0EF0E9}"/>
              </a:ext>
            </a:extLst>
          </p:cNvPr>
          <p:cNvCxnSpPr>
            <a:cxnSpLocks/>
          </p:cNvCxnSpPr>
          <p:nvPr/>
        </p:nvCxnSpPr>
        <p:spPr>
          <a:xfrm>
            <a:off x="6197192" y="2067951"/>
            <a:ext cx="69760" cy="3307646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กล่องข้อความ 3">
            <a:extLst>
              <a:ext uri="{FF2B5EF4-FFF2-40B4-BE49-F238E27FC236}">
                <a16:creationId xmlns:a16="http://schemas.microsoft.com/office/drawing/2014/main" id="{8FC3A4E9-C11C-4BD1-A3E5-CE13A506B7B3}"/>
              </a:ext>
            </a:extLst>
          </p:cNvPr>
          <p:cNvSpPr txBox="1"/>
          <p:nvPr/>
        </p:nvSpPr>
        <p:spPr>
          <a:xfrm>
            <a:off x="5708951" y="3574088"/>
            <a:ext cx="248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past</a:t>
            </a:r>
            <a:endParaRPr kumimoji="0" lang="th-TH" sz="54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6" name="กล่องข้อความ 3">
            <a:extLst>
              <a:ext uri="{FF2B5EF4-FFF2-40B4-BE49-F238E27FC236}">
                <a16:creationId xmlns:a16="http://schemas.microsoft.com/office/drawing/2014/main" id="{2D44904B-B4F8-489B-8824-E0009403BBF6}"/>
              </a:ext>
            </a:extLst>
          </p:cNvPr>
          <p:cNvSpPr txBox="1"/>
          <p:nvPr/>
        </p:nvSpPr>
        <p:spPr>
          <a:xfrm>
            <a:off x="4473157" y="3555611"/>
            <a:ext cx="2489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6600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221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5859" y="428671"/>
            <a:ext cx="275144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452076" y="4929002"/>
            <a:ext cx="5550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 quarter </a:t>
            </a:r>
            <a:r>
              <a:rPr lang="en-US" sz="40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eight.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2675783" y="1297919"/>
            <a:ext cx="316595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อีก....นาที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จะ</a:t>
            </a:r>
            <a:r>
              <a:rPr kumimoji="0" lang="en-GB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…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นาฬิกา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852379" y="1942658"/>
            <a:ext cx="1414608" cy="30828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07.45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6618958" y="1215919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นาที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จะ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8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6223029" y="4690682"/>
            <a:ext cx="1428945" cy="330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569795" y="3159677"/>
            <a:ext cx="292503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ชั่วโมงถัดไป คือ </a:t>
            </a:r>
            <a:r>
              <a:rPr lang="en-GB" sz="36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08.00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6" y="6059943"/>
            <a:ext cx="3425784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7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45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632438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H="1">
            <a:off x="8466906" y="2845673"/>
            <a:ext cx="797408" cy="18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 flipH="1">
            <a:off x="8875702" y="2868356"/>
            <a:ext cx="361524" cy="373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0">
            <a:extLst>
              <a:ext uri="{FF2B5EF4-FFF2-40B4-BE49-F238E27FC236}">
                <a16:creationId xmlns:a16="http://schemas.microsoft.com/office/drawing/2014/main" id="{2E2F34EB-2A6F-4073-AE20-FFCBF635C651}"/>
              </a:ext>
            </a:extLst>
          </p:cNvPr>
          <p:cNvSpPr txBox="1"/>
          <p:nvPr/>
        </p:nvSpPr>
        <p:spPr>
          <a:xfrm>
            <a:off x="2509532" y="4408609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นับเข็มยาวนาที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ไปถึงเลข </a:t>
            </a:r>
            <a:r>
              <a:rPr lang="en-GB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12 </a:t>
            </a:r>
            <a:r>
              <a:rPr lang="th-TH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อีก </a:t>
            </a:r>
            <a:r>
              <a:rPr lang="en-GB" sz="32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15</a:t>
            </a:r>
            <a:r>
              <a:rPr lang="en-GB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นาที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976757" y="2298078"/>
            <a:ext cx="2511344" cy="2372051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>
            <a:off x="5753023" y="4097308"/>
            <a:ext cx="4645405" cy="947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กล่องข้อความ 40">
            <a:extLst>
              <a:ext uri="{FF2B5EF4-FFF2-40B4-BE49-F238E27FC236}">
                <a16:creationId xmlns:a16="http://schemas.microsoft.com/office/drawing/2014/main" id="{F1BEF6CE-561A-4502-A0E2-69F76CF34757}"/>
              </a:ext>
            </a:extLst>
          </p:cNvPr>
          <p:cNvSpPr txBox="1"/>
          <p:nvPr/>
        </p:nvSpPr>
        <p:spPr>
          <a:xfrm>
            <a:off x="1319556" y="5563916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อีก </a:t>
            </a:r>
            <a:r>
              <a:rPr lang="en-GB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15 </a:t>
            </a:r>
            <a:r>
              <a:rPr lang="th-TH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นาที เรา</a:t>
            </a:r>
            <a:r>
              <a:rPr lang="th-TH" sz="3200" b="1" u="sng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ไม่ใช้ </a:t>
            </a:r>
            <a:r>
              <a:rPr lang="en-GB" sz="32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fifteen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236178" y="1942658"/>
            <a:ext cx="0" cy="3082892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1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5859" y="428671"/>
            <a:ext cx="275144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550195" y="4998455"/>
            <a:ext cx="377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ten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six.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2675783" y="1297919"/>
            <a:ext cx="316595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อีก....นาที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จะ</a:t>
            </a:r>
            <a:r>
              <a:rPr kumimoji="0" lang="en-GB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…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นาฬิกา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852379" y="1942658"/>
            <a:ext cx="1414608" cy="30828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05.50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6618958" y="1215919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6223029" y="4690682"/>
            <a:ext cx="1496884" cy="419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569795" y="3159677"/>
            <a:ext cx="292503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 คือ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06.00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6" y="6059943"/>
            <a:ext cx="3425784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632438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H="1" flipV="1">
            <a:off x="8475260" y="2442949"/>
            <a:ext cx="833750" cy="430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>
            <a:off x="9291818" y="2868356"/>
            <a:ext cx="91333" cy="560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0">
            <a:extLst>
              <a:ext uri="{FF2B5EF4-FFF2-40B4-BE49-F238E27FC236}">
                <a16:creationId xmlns:a16="http://schemas.microsoft.com/office/drawing/2014/main" id="{2E2F34EB-2A6F-4073-AE20-FFCBF635C651}"/>
              </a:ext>
            </a:extLst>
          </p:cNvPr>
          <p:cNvSpPr txBox="1"/>
          <p:nvPr/>
        </p:nvSpPr>
        <p:spPr>
          <a:xfrm>
            <a:off x="2509532" y="4408609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นับเข็มยาวนาที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ไปถึงเลข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lang="en-GB" sz="32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10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976757" y="2298078"/>
            <a:ext cx="2511344" cy="2372051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>
            <a:off x="5753023" y="4097308"/>
            <a:ext cx="3580375" cy="1012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236178" y="1942658"/>
            <a:ext cx="0" cy="3082892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085593" y="5448242"/>
            <a:ext cx="480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10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จะ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6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089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5859" y="428671"/>
            <a:ext cx="275144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550195" y="4998455"/>
            <a:ext cx="377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five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nine.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2675783" y="1297919"/>
            <a:ext cx="316595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อีก....นาที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จะ</a:t>
            </a:r>
            <a:r>
              <a:rPr kumimoji="0" lang="en-GB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…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นาฬิกา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852379" y="1942658"/>
            <a:ext cx="1414608" cy="30828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08.55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6618958" y="1215919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6223029" y="4690682"/>
            <a:ext cx="1428945" cy="330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569795" y="3159677"/>
            <a:ext cx="292503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 คือ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09.00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6" y="6059943"/>
            <a:ext cx="3425784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8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632438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H="1" flipV="1">
            <a:off x="8822536" y="2111525"/>
            <a:ext cx="486473" cy="7623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 flipH="1">
            <a:off x="8699640" y="2868356"/>
            <a:ext cx="592178" cy="173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0">
            <a:extLst>
              <a:ext uri="{FF2B5EF4-FFF2-40B4-BE49-F238E27FC236}">
                <a16:creationId xmlns:a16="http://schemas.microsoft.com/office/drawing/2014/main" id="{2E2F34EB-2A6F-4073-AE20-FFCBF635C651}"/>
              </a:ext>
            </a:extLst>
          </p:cNvPr>
          <p:cNvSpPr txBox="1"/>
          <p:nvPr/>
        </p:nvSpPr>
        <p:spPr>
          <a:xfrm>
            <a:off x="2509532" y="4408609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นับเข็มยาวนาที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ไปถึงเลข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lang="en-GB" sz="32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976757" y="2298078"/>
            <a:ext cx="2511344" cy="2372051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>
            <a:off x="5753023" y="4097308"/>
            <a:ext cx="3580375" cy="1012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236178" y="1942658"/>
            <a:ext cx="0" cy="3082892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085593" y="5448242"/>
            <a:ext cx="480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นาที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จะ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9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452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5859" y="428671"/>
            <a:ext cx="275144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452076" y="4929002"/>
            <a:ext cx="5550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 quarter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eight.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2675783" y="1297919"/>
            <a:ext cx="316595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อีก....นาที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จะ</a:t>
            </a:r>
            <a:r>
              <a:rPr kumimoji="0" lang="en-GB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…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นาฬิกา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852379" y="1942658"/>
            <a:ext cx="1414608" cy="30828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07.45 </a:t>
            </a:r>
            <a:r>
              <a:rPr lang="en-US" sz="4000" b="1" dirty="0">
                <a:solidFill>
                  <a:prstClr val="black"/>
                </a:solidFill>
                <a:highlight>
                  <a:srgbClr val="FFCCCC"/>
                </a:highlight>
                <a:latin typeface="FC palette" panose="020B0500040200020003" pitchFamily="34" charset="-34"/>
                <a:cs typeface="FC palette" panose="020B0500040200020003" pitchFamily="34" charset="-34"/>
              </a:rPr>
              <a:t>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6656207" y="1201246"/>
            <a:ext cx="2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night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2" name="กล่องข้อความ 40">
            <a:extLst>
              <a:ext uri="{FF2B5EF4-FFF2-40B4-BE49-F238E27FC236}">
                <a16:creationId xmlns:a16="http://schemas.microsoft.com/office/drawing/2014/main" id="{88473D81-9FBE-41E8-829F-DA5C193DD67F}"/>
              </a:ext>
            </a:extLst>
          </p:cNvPr>
          <p:cNvSpPr txBox="1"/>
          <p:nvPr/>
        </p:nvSpPr>
        <p:spPr>
          <a:xfrm>
            <a:off x="5838045" y="5504815"/>
            <a:ext cx="606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จะ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8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6223029" y="4690682"/>
            <a:ext cx="1428945" cy="330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569795" y="3159677"/>
            <a:ext cx="292503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 คือ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08.00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5" y="6059943"/>
            <a:ext cx="3897997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19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45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632438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H="1">
            <a:off x="8466906" y="2845673"/>
            <a:ext cx="797408" cy="18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 flipH="1">
            <a:off x="8875702" y="2868356"/>
            <a:ext cx="361524" cy="373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0">
            <a:extLst>
              <a:ext uri="{FF2B5EF4-FFF2-40B4-BE49-F238E27FC236}">
                <a16:creationId xmlns:a16="http://schemas.microsoft.com/office/drawing/2014/main" id="{2E2F34EB-2A6F-4073-AE20-FFCBF635C651}"/>
              </a:ext>
            </a:extLst>
          </p:cNvPr>
          <p:cNvSpPr txBox="1"/>
          <p:nvPr/>
        </p:nvSpPr>
        <p:spPr>
          <a:xfrm>
            <a:off x="2509532" y="4408609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นับเข็มยาวนาที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ไปถึงเลข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976757" y="2298078"/>
            <a:ext cx="2511344" cy="2372051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>
            <a:off x="5753023" y="4097308"/>
            <a:ext cx="4645405" cy="947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กล่องข้อความ 40">
            <a:extLst>
              <a:ext uri="{FF2B5EF4-FFF2-40B4-BE49-F238E27FC236}">
                <a16:creationId xmlns:a16="http://schemas.microsoft.com/office/drawing/2014/main" id="{F1BEF6CE-561A-4502-A0E2-69F76CF34757}"/>
              </a:ext>
            </a:extLst>
          </p:cNvPr>
          <p:cNvSpPr txBox="1"/>
          <p:nvPr/>
        </p:nvSpPr>
        <p:spPr>
          <a:xfrm>
            <a:off x="1319556" y="5563916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เรา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ไม่ใช้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fifteen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236178" y="1942658"/>
            <a:ext cx="0" cy="3082892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97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5859" y="428671"/>
            <a:ext cx="275144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550195" y="4998455"/>
            <a:ext cx="377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ten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six.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2675783" y="1297919"/>
            <a:ext cx="316595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อีก....นาที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จะ</a:t>
            </a:r>
            <a:r>
              <a:rPr kumimoji="0" lang="en-GB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…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นาฬิกา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852379" y="1942658"/>
            <a:ext cx="1414608" cy="30828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05.50 </a:t>
            </a:r>
            <a:r>
              <a:rPr lang="en-US" sz="4000" b="1" dirty="0">
                <a:solidFill>
                  <a:prstClr val="black"/>
                </a:solidFill>
                <a:highlight>
                  <a:srgbClr val="99FF99"/>
                </a:highlight>
                <a:latin typeface="FC palette" panose="020B0500040200020003" pitchFamily="34" charset="-34"/>
                <a:cs typeface="FC palette" panose="020B0500040200020003" pitchFamily="34" charset="-34"/>
              </a:rPr>
              <a:t>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99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99FF99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26AA7BC8-8D89-415A-94EA-D899C5F109B4}"/>
              </a:ext>
            </a:extLst>
          </p:cNvPr>
          <p:cNvSpPr txBox="1"/>
          <p:nvPr/>
        </p:nvSpPr>
        <p:spPr>
          <a:xfrm>
            <a:off x="6618958" y="1215919"/>
            <a:ext cx="38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99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afternoon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99FF99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6223029" y="4690682"/>
            <a:ext cx="1496884" cy="419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569795" y="3159677"/>
            <a:ext cx="292503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 คือ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06.00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815495" y="6059943"/>
            <a:ext cx="364193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17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632438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H="1" flipV="1">
            <a:off x="8475260" y="2442949"/>
            <a:ext cx="833750" cy="430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>
            <a:off x="9291818" y="2868356"/>
            <a:ext cx="91333" cy="560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0">
            <a:extLst>
              <a:ext uri="{FF2B5EF4-FFF2-40B4-BE49-F238E27FC236}">
                <a16:creationId xmlns:a16="http://schemas.microsoft.com/office/drawing/2014/main" id="{2E2F34EB-2A6F-4073-AE20-FFCBF635C651}"/>
              </a:ext>
            </a:extLst>
          </p:cNvPr>
          <p:cNvSpPr txBox="1"/>
          <p:nvPr/>
        </p:nvSpPr>
        <p:spPr>
          <a:xfrm>
            <a:off x="2509532" y="4408609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นับเข็มยาวนาที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ไปถึงเลข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10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976757" y="2298078"/>
            <a:ext cx="2511344" cy="2372051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>
            <a:off x="5753023" y="4097308"/>
            <a:ext cx="3580375" cy="1012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236178" y="1942658"/>
            <a:ext cx="0" cy="3082892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085593" y="5448242"/>
            <a:ext cx="480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จะ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6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272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5859" y="428671"/>
            <a:ext cx="275144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550195" y="4998455"/>
            <a:ext cx="377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five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nine.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2675783" y="1297919"/>
            <a:ext cx="316595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อีก....นาที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จะ</a:t>
            </a:r>
            <a:r>
              <a:rPr kumimoji="0" lang="en-GB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…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นาฬิกา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852379" y="1942658"/>
            <a:ext cx="1414608" cy="30828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08.55 </a:t>
            </a:r>
            <a:r>
              <a:rPr lang="en-US" sz="4000" b="1" dirty="0">
                <a:solidFill>
                  <a:prstClr val="black"/>
                </a:solidFill>
                <a:highlight>
                  <a:srgbClr val="FFCCCC"/>
                </a:highlight>
                <a:latin typeface="FC palette" panose="020B0500040200020003" pitchFamily="34" charset="-34"/>
                <a:cs typeface="FC palette" panose="020B0500040200020003" pitchFamily="34" charset="-34"/>
              </a:rPr>
              <a:t>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6223029" y="4690682"/>
            <a:ext cx="1428945" cy="330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569795" y="3159677"/>
            <a:ext cx="292503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 คือ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09.00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530575" y="6062412"/>
            <a:ext cx="39662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20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632438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H="1" flipV="1">
            <a:off x="8822536" y="2111525"/>
            <a:ext cx="486473" cy="7623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 flipH="1">
            <a:off x="8699640" y="2868356"/>
            <a:ext cx="592178" cy="173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0">
            <a:extLst>
              <a:ext uri="{FF2B5EF4-FFF2-40B4-BE49-F238E27FC236}">
                <a16:creationId xmlns:a16="http://schemas.microsoft.com/office/drawing/2014/main" id="{2E2F34EB-2A6F-4073-AE20-FFCBF635C651}"/>
              </a:ext>
            </a:extLst>
          </p:cNvPr>
          <p:cNvSpPr txBox="1"/>
          <p:nvPr/>
        </p:nvSpPr>
        <p:spPr>
          <a:xfrm>
            <a:off x="2509532" y="4408609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นับเข็มยาวนาที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ไปถึงเลข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976757" y="2298078"/>
            <a:ext cx="2511344" cy="2372051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>
            <a:off x="5753023" y="4097308"/>
            <a:ext cx="3580375" cy="1012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236178" y="1942658"/>
            <a:ext cx="0" cy="3082892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085593" y="5448242"/>
            <a:ext cx="480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จะ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1" name="กล่องข้อความ 40">
            <a:extLst>
              <a:ext uri="{FF2B5EF4-FFF2-40B4-BE49-F238E27FC236}">
                <a16:creationId xmlns:a16="http://schemas.microsoft.com/office/drawing/2014/main" id="{3AF1E7C5-18C4-4496-B996-C3CB476F9B87}"/>
              </a:ext>
            </a:extLst>
          </p:cNvPr>
          <p:cNvSpPr txBox="1"/>
          <p:nvPr/>
        </p:nvSpPr>
        <p:spPr>
          <a:xfrm>
            <a:off x="6250531" y="1157549"/>
            <a:ext cx="2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night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34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5859" y="428671"/>
            <a:ext cx="275144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6550194" y="4998455"/>
            <a:ext cx="423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It’s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three.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6" name="กล่องข้อความ 3">
            <a:extLst>
              <a:ext uri="{FF2B5EF4-FFF2-40B4-BE49-F238E27FC236}">
                <a16:creationId xmlns:a16="http://schemas.microsoft.com/office/drawing/2014/main" id="{A0D03807-B0C5-4F43-9F59-D73598F417EF}"/>
              </a:ext>
            </a:extLst>
          </p:cNvPr>
          <p:cNvSpPr txBox="1"/>
          <p:nvPr/>
        </p:nvSpPr>
        <p:spPr>
          <a:xfrm>
            <a:off x="2675783" y="1297919"/>
            <a:ext cx="316595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อีก....นาที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จะ</a:t>
            </a:r>
            <a:r>
              <a:rPr kumimoji="0" lang="en-GB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…</a:t>
            </a:r>
            <a:r>
              <a:rPr kumimoji="0" lang="th-TH" sz="3200" b="0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นาฬิกา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3B8F2-922A-4272-AAD7-77E64C55EA85}"/>
              </a:ext>
            </a:extLst>
          </p:cNvPr>
          <p:cNvSpPr/>
          <p:nvPr/>
        </p:nvSpPr>
        <p:spPr>
          <a:xfrm>
            <a:off x="852379" y="1942658"/>
            <a:ext cx="1414608" cy="30828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184930" y="2082018"/>
            <a:ext cx="451439" cy="6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33">
            <a:extLst>
              <a:ext uri="{FF2B5EF4-FFF2-40B4-BE49-F238E27FC236}">
                <a16:creationId xmlns:a16="http://schemas.microsoft.com/office/drawing/2014/main" id="{A1855003-FB80-4494-916C-9F4D40D3A157}"/>
              </a:ext>
            </a:extLst>
          </p:cNvPr>
          <p:cNvCxnSpPr>
            <a:cxnSpLocks/>
          </p:cNvCxnSpPr>
          <p:nvPr/>
        </p:nvCxnSpPr>
        <p:spPr>
          <a:xfrm>
            <a:off x="9189096" y="2771796"/>
            <a:ext cx="221553" cy="54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40">
            <a:extLst>
              <a:ext uri="{FF2B5EF4-FFF2-40B4-BE49-F238E27FC236}">
                <a16:creationId xmlns:a16="http://schemas.microsoft.com/office/drawing/2014/main" id="{A2ECB7B4-F113-4DED-9827-12C5F80C1E20}"/>
              </a:ext>
            </a:extLst>
          </p:cNvPr>
          <p:cNvSpPr txBox="1"/>
          <p:nvPr/>
        </p:nvSpPr>
        <p:spPr>
          <a:xfrm>
            <a:off x="7719913" y="406928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02.58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99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99FF99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3B8E9-B90E-4518-AAE9-591D200D44FD}"/>
              </a:ext>
            </a:extLst>
          </p:cNvPr>
          <p:cNvCxnSpPr>
            <a:cxnSpLocks/>
          </p:cNvCxnSpPr>
          <p:nvPr/>
        </p:nvCxnSpPr>
        <p:spPr>
          <a:xfrm>
            <a:off x="6223029" y="4690682"/>
            <a:ext cx="1428945" cy="330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40">
            <a:extLst>
              <a:ext uri="{FF2B5EF4-FFF2-40B4-BE49-F238E27FC236}">
                <a16:creationId xmlns:a16="http://schemas.microsoft.com/office/drawing/2014/main" id="{C59A757B-9ECA-4264-8F62-F5ABA7602629}"/>
              </a:ext>
            </a:extLst>
          </p:cNvPr>
          <p:cNvSpPr txBox="1"/>
          <p:nvPr/>
        </p:nvSpPr>
        <p:spPr>
          <a:xfrm>
            <a:off x="3569795" y="3159677"/>
            <a:ext cx="292503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 คือ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03.00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2" name="กล่องข้อความ 40">
            <a:extLst>
              <a:ext uri="{FF2B5EF4-FFF2-40B4-BE49-F238E27FC236}">
                <a16:creationId xmlns:a16="http://schemas.microsoft.com/office/drawing/2014/main" id="{DABD82C0-3448-4E06-9856-EA56B43333D8}"/>
              </a:ext>
            </a:extLst>
          </p:cNvPr>
          <p:cNvSpPr txBox="1"/>
          <p:nvPr/>
        </p:nvSpPr>
        <p:spPr>
          <a:xfrm>
            <a:off x="6530575" y="6062412"/>
            <a:ext cx="39662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14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58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22" name="รูปภาพ 3">
            <a:extLst>
              <a:ext uri="{FF2B5EF4-FFF2-40B4-BE49-F238E27FC236}">
                <a16:creationId xmlns:a16="http://schemas.microsoft.com/office/drawing/2014/main" id="{2C6F8BBA-7197-4128-A31B-70CCCE912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632438"/>
            <a:ext cx="2460586" cy="2460586"/>
          </a:xfrm>
          <a:prstGeom prst="rect">
            <a:avLst/>
          </a:prstGeom>
        </p:spPr>
      </p:pic>
      <p:cxnSp>
        <p:nvCxnSpPr>
          <p:cNvPr id="43" name="ลูกศรเชื่อมต่อแบบตรง 23">
            <a:extLst>
              <a:ext uri="{FF2B5EF4-FFF2-40B4-BE49-F238E27FC236}">
                <a16:creationId xmlns:a16="http://schemas.microsoft.com/office/drawing/2014/main" id="{31DAAB9D-6D14-43AE-BFE9-723D9D29385B}"/>
              </a:ext>
            </a:extLst>
          </p:cNvPr>
          <p:cNvCxnSpPr>
            <a:cxnSpLocks/>
          </p:cNvCxnSpPr>
          <p:nvPr/>
        </p:nvCxnSpPr>
        <p:spPr>
          <a:xfrm flipH="1" flipV="1">
            <a:off x="9003375" y="1892978"/>
            <a:ext cx="238695" cy="995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3">
            <a:extLst>
              <a:ext uri="{FF2B5EF4-FFF2-40B4-BE49-F238E27FC236}">
                <a16:creationId xmlns:a16="http://schemas.microsoft.com/office/drawing/2014/main" id="{CB4E1837-BF17-4C11-AFE9-6E5DB283D677}"/>
              </a:ext>
            </a:extLst>
          </p:cNvPr>
          <p:cNvCxnSpPr>
            <a:cxnSpLocks/>
          </p:cNvCxnSpPr>
          <p:nvPr/>
        </p:nvCxnSpPr>
        <p:spPr>
          <a:xfrm flipV="1">
            <a:off x="9227135" y="2688778"/>
            <a:ext cx="759368" cy="181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0">
            <a:extLst>
              <a:ext uri="{FF2B5EF4-FFF2-40B4-BE49-F238E27FC236}">
                <a16:creationId xmlns:a16="http://schemas.microsoft.com/office/drawing/2014/main" id="{2E2F34EB-2A6F-4073-AE20-FFCBF635C651}"/>
              </a:ext>
            </a:extLst>
          </p:cNvPr>
          <p:cNvSpPr txBox="1"/>
          <p:nvPr/>
        </p:nvSpPr>
        <p:spPr>
          <a:xfrm>
            <a:off x="2509532" y="4408609"/>
            <a:ext cx="377896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นับเข็มยาวนาที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ไปถึงเลข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lang="en-GB" sz="32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976757" y="2298078"/>
            <a:ext cx="2511344" cy="2372051"/>
            <a:chOff x="1578556" y="2465291"/>
            <a:chExt cx="2460586" cy="2460586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075" y="3123804"/>
              <a:ext cx="333712" cy="5881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69E5DD-B531-409A-B58E-5795E522434B}"/>
              </a:ext>
            </a:extLst>
          </p:cNvPr>
          <p:cNvCxnSpPr>
            <a:cxnSpLocks/>
          </p:cNvCxnSpPr>
          <p:nvPr/>
        </p:nvCxnSpPr>
        <p:spPr>
          <a:xfrm>
            <a:off x="5753023" y="4097308"/>
            <a:ext cx="3580375" cy="1012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7E07F-4D2F-4ADB-B9D1-033460AE1997}"/>
              </a:ext>
            </a:extLst>
          </p:cNvPr>
          <p:cNvCxnSpPr>
            <a:cxnSpLocks/>
          </p:cNvCxnSpPr>
          <p:nvPr/>
        </p:nvCxnSpPr>
        <p:spPr>
          <a:xfrm>
            <a:off x="2236178" y="1942658"/>
            <a:ext cx="0" cy="3082892"/>
          </a:xfrm>
          <a:prstGeom prst="line">
            <a:avLst/>
          </a:prstGeom>
          <a:ln w="38100">
            <a:solidFill>
              <a:srgbClr val="99FF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085593" y="5448242"/>
            <a:ext cx="480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 จะ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9" name="กล่องข้อความ 40">
            <a:extLst>
              <a:ext uri="{FF2B5EF4-FFF2-40B4-BE49-F238E27FC236}">
                <a16:creationId xmlns:a16="http://schemas.microsoft.com/office/drawing/2014/main" id="{A2E60FD2-B22C-4F3E-B2E0-FA4C13F38831}"/>
              </a:ext>
            </a:extLst>
          </p:cNvPr>
          <p:cNvSpPr txBox="1"/>
          <p:nvPr/>
        </p:nvSpPr>
        <p:spPr>
          <a:xfrm>
            <a:off x="6550195" y="1225455"/>
            <a:ext cx="250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9FF99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evening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99FF99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144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6355" y="42545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1888874" y="1420814"/>
            <a:ext cx="4803519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บอกเวลาแบบชาวอเมริกัน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459083" y="2469979"/>
            <a:ext cx="116161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English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จะมีการใช้ระบบเวลาแบบ 24 ชั่วโมง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โดยจะใช้ตั้งแต่ตัวเลข 0 ไปจนถึง ตัวเลข 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และส่วนใหญ่จะ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ไม่มี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และ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ให้ยุ่งยาก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วิธีการบอกเวลาของชาวอเมริกันคือ ให้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บอกเลขชั่วโมงก่อน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ตามด้วยเลขนาที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โดยทั่วไปมักจะใช้ในกรณีที่เป็นทางการมากๆ</a:t>
            </a:r>
          </a:p>
        </p:txBody>
      </p:sp>
    </p:spTree>
    <p:extLst>
      <p:ext uri="{BB962C8B-B14F-4D97-AF65-F5344CB8AC3E}">
        <p14:creationId xmlns:p14="http://schemas.microsoft.com/office/powerpoint/2010/main" val="674938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17946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6355" y="42545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541776" y="3956948"/>
            <a:ext cx="501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six thirty-five.</a:t>
            </a:r>
          </a:p>
        </p:txBody>
      </p:sp>
      <p:pic>
        <p:nvPicPr>
          <p:cNvPr id="14" name="รูปภาพ 3">
            <a:extLst>
              <a:ext uri="{FF2B5EF4-FFF2-40B4-BE49-F238E27FC236}">
                <a16:creationId xmlns:a16="http://schemas.microsoft.com/office/drawing/2014/main" id="{DB44462C-63B0-4088-84F8-29750AB5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72" y="1358237"/>
            <a:ext cx="2460586" cy="2460586"/>
          </a:xfrm>
          <a:prstGeom prst="rect">
            <a:avLst/>
          </a:prstGeom>
        </p:spPr>
      </p:pic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FDCEF85A-D5AF-4D6D-92C9-871CEABF93FC}"/>
              </a:ext>
            </a:extLst>
          </p:cNvPr>
          <p:cNvCxnSpPr>
            <a:cxnSpLocks/>
          </p:cNvCxnSpPr>
          <p:nvPr/>
        </p:nvCxnSpPr>
        <p:spPr>
          <a:xfrm flipH="1">
            <a:off x="5795889" y="2574463"/>
            <a:ext cx="119579" cy="562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>
            <a:extLst>
              <a:ext uri="{FF2B5EF4-FFF2-40B4-BE49-F238E27FC236}">
                <a16:creationId xmlns:a16="http://schemas.microsoft.com/office/drawing/2014/main" id="{5DDDD731-0AB8-42BA-A208-17C9CDC898A9}"/>
              </a:ext>
            </a:extLst>
          </p:cNvPr>
          <p:cNvCxnSpPr>
            <a:cxnSpLocks/>
          </p:cNvCxnSpPr>
          <p:nvPr/>
        </p:nvCxnSpPr>
        <p:spPr>
          <a:xfrm flipH="1">
            <a:off x="5528603" y="2576091"/>
            <a:ext cx="386861" cy="668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2F0A6321-DB95-46A3-9E87-F10F72B34113}"/>
              </a:ext>
            </a:extLst>
          </p:cNvPr>
          <p:cNvSpPr txBox="1"/>
          <p:nvPr/>
        </p:nvSpPr>
        <p:spPr>
          <a:xfrm>
            <a:off x="1286853" y="1690582"/>
            <a:ext cx="2528723" cy="120032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933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morning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9933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918FFB7F-B851-40E8-B8C2-6FA61BFEF306}"/>
              </a:ext>
            </a:extLst>
          </p:cNvPr>
          <p:cNvSpPr txBox="1"/>
          <p:nvPr/>
        </p:nvSpPr>
        <p:spPr>
          <a:xfrm>
            <a:off x="4112881" y="5006209"/>
            <a:ext cx="39662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6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7" name="กล่องข้อความ 40">
            <a:extLst>
              <a:ext uri="{FF2B5EF4-FFF2-40B4-BE49-F238E27FC236}">
                <a16:creationId xmlns:a16="http://schemas.microsoft.com/office/drawing/2014/main" id="{226F48E1-5D7D-4FB3-A2F6-C56FA763D2E7}"/>
              </a:ext>
            </a:extLst>
          </p:cNvPr>
          <p:cNvSpPr txBox="1"/>
          <p:nvPr/>
        </p:nvSpPr>
        <p:spPr>
          <a:xfrm>
            <a:off x="8213196" y="2534504"/>
            <a:ext cx="246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06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.35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 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A28C8A-2A5B-476F-9709-F0C2785F961A}"/>
              </a:ext>
            </a:extLst>
          </p:cNvPr>
          <p:cNvCxnSpPr>
            <a:cxnSpLocks/>
          </p:cNvCxnSpPr>
          <p:nvPr/>
        </p:nvCxnSpPr>
        <p:spPr>
          <a:xfrm flipH="1">
            <a:off x="8213196" y="2995040"/>
            <a:ext cx="646851" cy="961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E0C9CE-9230-4C07-8279-59A84252611D}"/>
              </a:ext>
            </a:extLst>
          </p:cNvPr>
          <p:cNvCxnSpPr>
            <a:cxnSpLocks/>
          </p:cNvCxnSpPr>
          <p:nvPr/>
        </p:nvCxnSpPr>
        <p:spPr>
          <a:xfrm>
            <a:off x="9524464" y="3009108"/>
            <a:ext cx="0" cy="1050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4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F8E6ECB5-E0D6-463B-BE1C-8A30E0FC90DE}"/>
              </a:ext>
            </a:extLst>
          </p:cNvPr>
          <p:cNvSpPr txBox="1"/>
          <p:nvPr/>
        </p:nvSpPr>
        <p:spPr>
          <a:xfrm>
            <a:off x="1120266" y="2326258"/>
            <a:ext cx="10504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ใช้ระบบเวลาแบบ 12 ชั่วโมง (12-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hour clock) 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โดยจะใช้เลข 1 ถึง 12 ตามด้วย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และ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= ante meridiem =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หลังเที่ยงคืน ถึง ก่อนเที่ยงวัน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(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00.01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– 11.59 a.m.)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= post meridiem =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หลังเที่ยงวัน ถึง ก่อนเที่ยงคืน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(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12.00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 – 11.59 p.m.)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917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17946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6355" y="42545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600214" y="3546105"/>
            <a:ext cx="501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nine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cs typeface="FC palette" panose="020B0500040200020003" pitchFamily="34" charset="-34"/>
              </a:rPr>
              <a:t>o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eight.</a:t>
            </a:r>
          </a:p>
        </p:txBody>
      </p:sp>
      <p:pic>
        <p:nvPicPr>
          <p:cNvPr id="14" name="รูปภาพ 3">
            <a:extLst>
              <a:ext uri="{FF2B5EF4-FFF2-40B4-BE49-F238E27FC236}">
                <a16:creationId xmlns:a16="http://schemas.microsoft.com/office/drawing/2014/main" id="{DB44462C-63B0-4088-84F8-29750AB5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72" y="1358237"/>
            <a:ext cx="2460586" cy="2460586"/>
          </a:xfrm>
          <a:prstGeom prst="rect">
            <a:avLst/>
          </a:prstGeom>
        </p:spPr>
      </p:pic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FDCEF85A-D5AF-4D6D-92C9-871CEABF93FC}"/>
              </a:ext>
            </a:extLst>
          </p:cNvPr>
          <p:cNvCxnSpPr>
            <a:cxnSpLocks/>
          </p:cNvCxnSpPr>
          <p:nvPr/>
        </p:nvCxnSpPr>
        <p:spPr>
          <a:xfrm flipH="1" flipV="1">
            <a:off x="5289155" y="2536968"/>
            <a:ext cx="626313" cy="374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>
            <a:extLst>
              <a:ext uri="{FF2B5EF4-FFF2-40B4-BE49-F238E27FC236}">
                <a16:creationId xmlns:a16="http://schemas.microsoft.com/office/drawing/2014/main" id="{5DDDD731-0AB8-42BA-A208-17C9CDC898A9}"/>
              </a:ext>
            </a:extLst>
          </p:cNvPr>
          <p:cNvCxnSpPr>
            <a:cxnSpLocks/>
          </p:cNvCxnSpPr>
          <p:nvPr/>
        </p:nvCxnSpPr>
        <p:spPr>
          <a:xfrm flipV="1">
            <a:off x="5915464" y="1997612"/>
            <a:ext cx="626312" cy="578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918FFB7F-B851-40E8-B8C2-6FA61BFEF306}"/>
              </a:ext>
            </a:extLst>
          </p:cNvPr>
          <p:cNvSpPr txBox="1"/>
          <p:nvPr/>
        </p:nvSpPr>
        <p:spPr>
          <a:xfrm>
            <a:off x="2038760" y="4052668"/>
            <a:ext cx="39662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8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7" name="กล่องข้อความ 40">
            <a:extLst>
              <a:ext uri="{FF2B5EF4-FFF2-40B4-BE49-F238E27FC236}">
                <a16:creationId xmlns:a16="http://schemas.microsoft.com/office/drawing/2014/main" id="{226F48E1-5D7D-4FB3-A2F6-C56FA763D2E7}"/>
              </a:ext>
            </a:extLst>
          </p:cNvPr>
          <p:cNvSpPr txBox="1"/>
          <p:nvPr/>
        </p:nvSpPr>
        <p:spPr>
          <a:xfrm>
            <a:off x="8300130" y="2500822"/>
            <a:ext cx="225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09.08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 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A28C8A-2A5B-476F-9709-F0C2785F961A}"/>
              </a:ext>
            </a:extLst>
          </p:cNvPr>
          <p:cNvCxnSpPr>
            <a:cxnSpLocks/>
          </p:cNvCxnSpPr>
          <p:nvPr/>
        </p:nvCxnSpPr>
        <p:spPr>
          <a:xfrm flipH="1">
            <a:off x="8690125" y="3041560"/>
            <a:ext cx="161376" cy="607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E0C9CE-9230-4C07-8279-59A84252611D}"/>
              </a:ext>
            </a:extLst>
          </p:cNvPr>
          <p:cNvCxnSpPr>
            <a:cxnSpLocks/>
          </p:cNvCxnSpPr>
          <p:nvPr/>
        </p:nvCxnSpPr>
        <p:spPr>
          <a:xfrm>
            <a:off x="9544726" y="2977599"/>
            <a:ext cx="262680" cy="671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1FC5A467-CB22-409D-ACDC-5B6CC7465DD1}"/>
              </a:ext>
            </a:extLst>
          </p:cNvPr>
          <p:cNvSpPr txBox="1"/>
          <p:nvPr/>
        </p:nvSpPr>
        <p:spPr>
          <a:xfrm>
            <a:off x="1189270" y="1677587"/>
            <a:ext cx="2460586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afternoon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7237FD-B339-458A-B9A7-C6A8442890A9}"/>
              </a:ext>
            </a:extLst>
          </p:cNvPr>
          <p:cNvCxnSpPr>
            <a:cxnSpLocks/>
          </p:cNvCxnSpPr>
          <p:nvPr/>
        </p:nvCxnSpPr>
        <p:spPr>
          <a:xfrm>
            <a:off x="9294809" y="3032536"/>
            <a:ext cx="18407" cy="697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กล่องข้อความ 40">
            <a:extLst>
              <a:ext uri="{FF2B5EF4-FFF2-40B4-BE49-F238E27FC236}">
                <a16:creationId xmlns:a16="http://schemas.microsoft.com/office/drawing/2014/main" id="{68DF3733-7157-4AE0-9625-9535134F5691}"/>
              </a:ext>
            </a:extLst>
          </p:cNvPr>
          <p:cNvSpPr txBox="1"/>
          <p:nvPr/>
        </p:nvSpPr>
        <p:spPr>
          <a:xfrm>
            <a:off x="6235083" y="4858689"/>
            <a:ext cx="501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อิส (ไน</a:t>
            </a:r>
            <a:r>
              <a:rPr lang="en-GB" sz="40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โอ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เอท)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6" name="กล่องข้อความ 40">
            <a:extLst>
              <a:ext uri="{FF2B5EF4-FFF2-40B4-BE49-F238E27FC236}">
                <a16:creationId xmlns:a16="http://schemas.microsoft.com/office/drawing/2014/main" id="{1FA228C7-6179-4B1D-9AAB-5816D1FCFB0A}"/>
              </a:ext>
            </a:extLst>
          </p:cNvPr>
          <p:cNvSpPr txBox="1"/>
          <p:nvPr/>
        </p:nvSpPr>
        <p:spPr>
          <a:xfrm>
            <a:off x="4206240" y="5520462"/>
            <a:ext cx="648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***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ใช้เสียง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FC palette" panose="020B0500040200020003" pitchFamily="34" charset="-34"/>
              </a:rPr>
              <a:t>o</a:t>
            </a:r>
            <a:r>
              <a:rPr lang="en-US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(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โอ) แทนเลขศูนย์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09FB8-DB00-408C-8510-5269469766AC}"/>
              </a:ext>
            </a:extLst>
          </p:cNvPr>
          <p:cNvCxnSpPr>
            <a:cxnSpLocks/>
          </p:cNvCxnSpPr>
          <p:nvPr/>
        </p:nvCxnSpPr>
        <p:spPr>
          <a:xfrm flipH="1">
            <a:off x="8563875" y="4046053"/>
            <a:ext cx="52925" cy="671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F85F88-F15C-475D-A90E-4EDAED17B12F}"/>
              </a:ext>
            </a:extLst>
          </p:cNvPr>
          <p:cNvCxnSpPr>
            <a:cxnSpLocks/>
          </p:cNvCxnSpPr>
          <p:nvPr/>
        </p:nvCxnSpPr>
        <p:spPr>
          <a:xfrm flipH="1">
            <a:off x="9049742" y="4046053"/>
            <a:ext cx="245068" cy="828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6F9320-6EA5-4DA5-8550-B475DF3CCE81}"/>
              </a:ext>
            </a:extLst>
          </p:cNvPr>
          <p:cNvCxnSpPr>
            <a:cxnSpLocks/>
          </p:cNvCxnSpPr>
          <p:nvPr/>
        </p:nvCxnSpPr>
        <p:spPr>
          <a:xfrm>
            <a:off x="9777469" y="4014748"/>
            <a:ext cx="93195" cy="907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0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17946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6355" y="42545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541776" y="3956948"/>
            <a:ext cx="501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twenty fifteen.</a:t>
            </a:r>
          </a:p>
        </p:txBody>
      </p:sp>
      <p:pic>
        <p:nvPicPr>
          <p:cNvPr id="14" name="รูปภาพ 3">
            <a:extLst>
              <a:ext uri="{FF2B5EF4-FFF2-40B4-BE49-F238E27FC236}">
                <a16:creationId xmlns:a16="http://schemas.microsoft.com/office/drawing/2014/main" id="{DB44462C-63B0-4088-84F8-29750AB5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72" y="1358237"/>
            <a:ext cx="2460586" cy="2460586"/>
          </a:xfrm>
          <a:prstGeom prst="rect">
            <a:avLst/>
          </a:prstGeom>
        </p:spPr>
      </p:pic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FDCEF85A-D5AF-4D6D-92C9-871CEABF93FC}"/>
              </a:ext>
            </a:extLst>
          </p:cNvPr>
          <p:cNvCxnSpPr>
            <a:cxnSpLocks/>
          </p:cNvCxnSpPr>
          <p:nvPr/>
        </p:nvCxnSpPr>
        <p:spPr>
          <a:xfrm flipH="1">
            <a:off x="5339609" y="2574463"/>
            <a:ext cx="575857" cy="210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>
            <a:extLst>
              <a:ext uri="{FF2B5EF4-FFF2-40B4-BE49-F238E27FC236}">
                <a16:creationId xmlns:a16="http://schemas.microsoft.com/office/drawing/2014/main" id="{5DDDD731-0AB8-42BA-A208-17C9CDC898A9}"/>
              </a:ext>
            </a:extLst>
          </p:cNvPr>
          <p:cNvCxnSpPr>
            <a:cxnSpLocks/>
          </p:cNvCxnSpPr>
          <p:nvPr/>
        </p:nvCxnSpPr>
        <p:spPr>
          <a:xfrm flipV="1">
            <a:off x="5915464" y="2574463"/>
            <a:ext cx="794825" cy="1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918FFB7F-B851-40E8-B8C2-6FA61BFEF306}"/>
              </a:ext>
            </a:extLst>
          </p:cNvPr>
          <p:cNvSpPr txBox="1"/>
          <p:nvPr/>
        </p:nvSpPr>
        <p:spPr>
          <a:xfrm>
            <a:off x="4112881" y="5006209"/>
            <a:ext cx="39662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20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7" name="กล่องข้อความ 40">
            <a:extLst>
              <a:ext uri="{FF2B5EF4-FFF2-40B4-BE49-F238E27FC236}">
                <a16:creationId xmlns:a16="http://schemas.microsoft.com/office/drawing/2014/main" id="{226F48E1-5D7D-4FB3-A2F6-C56FA763D2E7}"/>
              </a:ext>
            </a:extLst>
          </p:cNvPr>
          <p:cNvSpPr txBox="1"/>
          <p:nvPr/>
        </p:nvSpPr>
        <p:spPr>
          <a:xfrm>
            <a:off x="8314388" y="2536968"/>
            <a:ext cx="182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20.15 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A28C8A-2A5B-476F-9709-F0C2785F961A}"/>
              </a:ext>
            </a:extLst>
          </p:cNvPr>
          <p:cNvCxnSpPr>
            <a:cxnSpLocks/>
          </p:cNvCxnSpPr>
          <p:nvPr/>
        </p:nvCxnSpPr>
        <p:spPr>
          <a:xfrm>
            <a:off x="8860047" y="2995040"/>
            <a:ext cx="0" cy="1050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E0C9CE-9230-4C07-8279-59A84252611D}"/>
              </a:ext>
            </a:extLst>
          </p:cNvPr>
          <p:cNvCxnSpPr>
            <a:cxnSpLocks/>
          </p:cNvCxnSpPr>
          <p:nvPr/>
        </p:nvCxnSpPr>
        <p:spPr>
          <a:xfrm>
            <a:off x="9524464" y="3009108"/>
            <a:ext cx="0" cy="1050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1FC5A467-CB22-409D-ACDC-5B6CC7465DD1}"/>
              </a:ext>
            </a:extLst>
          </p:cNvPr>
          <p:cNvSpPr txBox="1"/>
          <p:nvPr/>
        </p:nvSpPr>
        <p:spPr>
          <a:xfrm>
            <a:off x="1189269" y="1677587"/>
            <a:ext cx="2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highlight>
                  <a:srgbClr val="FFCCCC"/>
                </a:highlight>
                <a:latin typeface="FC palette" panose="020B0500040200020003" pitchFamily="34" charset="-34"/>
                <a:cs typeface="FC palette" panose="020B0500040200020003" pitchFamily="34" charset="-34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 night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156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17946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pic>
        <p:nvPicPr>
          <p:cNvPr id="14" name="รูปภาพ 3">
            <a:extLst>
              <a:ext uri="{FF2B5EF4-FFF2-40B4-BE49-F238E27FC236}">
                <a16:creationId xmlns:a16="http://schemas.microsoft.com/office/drawing/2014/main" id="{DB44462C-63B0-4088-84F8-29750AB5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29" y="2014561"/>
            <a:ext cx="2460586" cy="2460586"/>
          </a:xfrm>
          <a:prstGeom prst="rect">
            <a:avLst/>
          </a:prstGeom>
        </p:spPr>
      </p:pic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FDCEF85A-D5AF-4D6D-92C9-871CEABF93FC}"/>
              </a:ext>
            </a:extLst>
          </p:cNvPr>
          <p:cNvCxnSpPr>
            <a:cxnSpLocks/>
          </p:cNvCxnSpPr>
          <p:nvPr/>
        </p:nvCxnSpPr>
        <p:spPr>
          <a:xfrm flipH="1" flipV="1">
            <a:off x="5965922" y="2685120"/>
            <a:ext cx="2881" cy="547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>
            <a:extLst>
              <a:ext uri="{FF2B5EF4-FFF2-40B4-BE49-F238E27FC236}">
                <a16:creationId xmlns:a16="http://schemas.microsoft.com/office/drawing/2014/main" id="{5DDDD731-0AB8-42BA-A208-17C9CDC898A9}"/>
              </a:ext>
            </a:extLst>
          </p:cNvPr>
          <p:cNvCxnSpPr>
            <a:cxnSpLocks/>
          </p:cNvCxnSpPr>
          <p:nvPr/>
        </p:nvCxnSpPr>
        <p:spPr>
          <a:xfrm flipV="1">
            <a:off x="5965922" y="2361178"/>
            <a:ext cx="0" cy="872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918FFB7F-B851-40E8-B8C2-6FA61BFEF306}"/>
              </a:ext>
            </a:extLst>
          </p:cNvPr>
          <p:cNvSpPr txBox="1"/>
          <p:nvPr/>
        </p:nvSpPr>
        <p:spPr>
          <a:xfrm>
            <a:off x="504091" y="4852697"/>
            <a:ext cx="11183814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ในเวลาเที่ยงคืนหรือเที่ยงวัน สามารถใช้คำว่า “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midnight”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หรือ “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midday / noon”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แทนเลข 12 ได้ เช่น  เวลา 00:00 น. แทนช่วงเวลานี้ ว่า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midnight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หรือ เวลา 12:00 น. แทนช่วงเวลานี้ว่า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midday or noon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1FC5A467-CB22-409D-ACDC-5B6CC7465DD1}"/>
              </a:ext>
            </a:extLst>
          </p:cNvPr>
          <p:cNvSpPr txBox="1"/>
          <p:nvPr/>
        </p:nvSpPr>
        <p:spPr>
          <a:xfrm>
            <a:off x="3986215" y="1248437"/>
            <a:ext cx="421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99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การบอกเวลาตอนเที่ยง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99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D2A88EA1-972E-473B-BA93-8D40EBF737FB}"/>
              </a:ext>
            </a:extLst>
          </p:cNvPr>
          <p:cNvSpPr txBox="1"/>
          <p:nvPr/>
        </p:nvSpPr>
        <p:spPr>
          <a:xfrm>
            <a:off x="1392471" y="3459407"/>
            <a:ext cx="290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12.00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12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นาฬิกา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7" name="กล่องข้อความ 3">
            <a:extLst>
              <a:ext uri="{FF2B5EF4-FFF2-40B4-BE49-F238E27FC236}">
                <a16:creationId xmlns:a16="http://schemas.microsoft.com/office/drawing/2014/main" id="{D8508A76-5E0A-4DC2-B3DA-1906CC121DE2}"/>
              </a:ext>
            </a:extLst>
          </p:cNvPr>
          <p:cNvSpPr txBox="1"/>
          <p:nvPr/>
        </p:nvSpPr>
        <p:spPr>
          <a:xfrm>
            <a:off x="750236" y="1114270"/>
            <a:ext cx="4117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C Candy Color" pitchFamily="2" charset="-34"/>
                <a:cs typeface="FC Candy Color" pitchFamily="2" charset="-34"/>
              </a:rPr>
              <a:t>Midday</a:t>
            </a:r>
            <a:r>
              <a:rPr lang="th-TH" sz="8800" dirty="0">
                <a:ln w="28575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C Candy Color" pitchFamily="2" charset="-34"/>
                <a:cs typeface="FC Candy Color" pitchFamily="2" charset="-34"/>
              </a:rPr>
              <a:t> </a:t>
            </a:r>
          </a:p>
        </p:txBody>
      </p:sp>
      <p:sp>
        <p:nvSpPr>
          <p:cNvPr id="18" name="กล่องข้อความ 3">
            <a:extLst>
              <a:ext uri="{FF2B5EF4-FFF2-40B4-BE49-F238E27FC236}">
                <a16:creationId xmlns:a16="http://schemas.microsoft.com/office/drawing/2014/main" id="{5CFA9B36-0ACD-47FB-9ED8-1767F6A08F45}"/>
              </a:ext>
            </a:extLst>
          </p:cNvPr>
          <p:cNvSpPr txBox="1"/>
          <p:nvPr/>
        </p:nvSpPr>
        <p:spPr>
          <a:xfrm>
            <a:off x="786114" y="2276727"/>
            <a:ext cx="4117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n w="28575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C Candy Color" pitchFamily="2" charset="-34"/>
                <a:cs typeface="FC Candy Color" pitchFamily="2" charset="-34"/>
              </a:rPr>
              <a:t>(กลางวัน) </a:t>
            </a:r>
          </a:p>
        </p:txBody>
      </p:sp>
      <p:sp>
        <p:nvSpPr>
          <p:cNvPr id="19" name="กล่องข้อความ 4">
            <a:extLst>
              <a:ext uri="{FF2B5EF4-FFF2-40B4-BE49-F238E27FC236}">
                <a16:creationId xmlns:a16="http://schemas.microsoft.com/office/drawing/2014/main" id="{988FEBDB-D0ED-4AF0-BF28-CEB9B4B7B7C9}"/>
              </a:ext>
            </a:extLst>
          </p:cNvPr>
          <p:cNvSpPr txBox="1"/>
          <p:nvPr/>
        </p:nvSpPr>
        <p:spPr>
          <a:xfrm>
            <a:off x="7136336" y="502347"/>
            <a:ext cx="39602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C Candy Color" pitchFamily="2" charset="-34"/>
                <a:cs typeface="FC Candy Color" pitchFamily="2" charset="-34"/>
              </a:rPr>
              <a:t>Midnight</a:t>
            </a:r>
            <a:r>
              <a:rPr lang="th-TH" sz="16600" dirty="0">
                <a:ln w="57150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C Candy Color" pitchFamily="2" charset="-34"/>
                <a:cs typeface="FC Candy Color" pitchFamily="2" charset="-34"/>
              </a:rPr>
              <a:t> </a:t>
            </a:r>
          </a:p>
        </p:txBody>
      </p:sp>
      <p:sp>
        <p:nvSpPr>
          <p:cNvPr id="21" name="กล่องข้อความ 4">
            <a:extLst>
              <a:ext uri="{FF2B5EF4-FFF2-40B4-BE49-F238E27FC236}">
                <a16:creationId xmlns:a16="http://schemas.microsoft.com/office/drawing/2014/main" id="{C4B6494D-FB1C-43B1-8B17-6F6EC0838837}"/>
              </a:ext>
            </a:extLst>
          </p:cNvPr>
          <p:cNvSpPr txBox="1"/>
          <p:nvPr/>
        </p:nvSpPr>
        <p:spPr>
          <a:xfrm>
            <a:off x="7221318" y="1903410"/>
            <a:ext cx="39602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C Candy Color" pitchFamily="2" charset="-34"/>
                <a:cs typeface="FC Candy Color" pitchFamily="2" charset="-34"/>
              </a:rPr>
              <a:t>(กลางคืน)</a:t>
            </a:r>
            <a:r>
              <a:rPr lang="th-TH" sz="11500" dirty="0">
                <a:ln w="57150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C Candy Color" pitchFamily="2" charset="-34"/>
                <a:cs typeface="FC Candy Color" pitchFamily="2" charset="-34"/>
              </a:rPr>
              <a:t> </a:t>
            </a:r>
          </a:p>
        </p:txBody>
      </p:sp>
      <p:sp>
        <p:nvSpPr>
          <p:cNvPr id="24" name="กล่องข้อความ 40">
            <a:extLst>
              <a:ext uri="{FF2B5EF4-FFF2-40B4-BE49-F238E27FC236}">
                <a16:creationId xmlns:a16="http://schemas.microsoft.com/office/drawing/2014/main" id="{4E14CD6D-1AF5-4468-BE15-54880A8276C9}"/>
              </a:ext>
            </a:extLst>
          </p:cNvPr>
          <p:cNvSpPr txBox="1"/>
          <p:nvPr/>
        </p:nvSpPr>
        <p:spPr>
          <a:xfrm>
            <a:off x="7700307" y="3527187"/>
            <a:ext cx="290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24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.00 </a:t>
            </a:r>
            <a:r>
              <a:rPr lang="en-US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.m.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12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นาฬิกา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1451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17946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1FC5A467-CB22-409D-ACDC-5B6CC7465DD1}"/>
              </a:ext>
            </a:extLst>
          </p:cNvPr>
          <p:cNvSpPr txBox="1"/>
          <p:nvPr/>
        </p:nvSpPr>
        <p:spPr>
          <a:xfrm>
            <a:off x="4643122" y="1203558"/>
            <a:ext cx="2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การถามเวลา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BF50A4FE-6A4E-4F77-9B9E-F3BCFC0D9B1F}"/>
              </a:ext>
            </a:extLst>
          </p:cNvPr>
          <p:cNvSpPr txBox="1"/>
          <p:nvPr/>
        </p:nvSpPr>
        <p:spPr>
          <a:xfrm>
            <a:off x="1073743" y="1886249"/>
            <a:ext cx="113011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Excuse me. What time is it? </a:t>
            </a:r>
            <a:endParaRPr lang="th-TH" sz="4000" b="1" dirty="0">
              <a:solidFill>
                <a:prstClr val="black"/>
              </a:solidFill>
              <a:latin typeface="FC palette" panose="020B0500040200020003" pitchFamily="34" charset="-34"/>
              <a:cs typeface="FC palette" panose="020B0500040200020003" pitchFamily="34" charset="-3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   ขอโทษครับ กี่โมงแล้วครับ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Do you have a time?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กี่โมงแล้ว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Could/Can you tell me the time please?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 กรุณาบอกเวลาฉันหน่อยว่ากี่โมงแล้ว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Would you mind telling the time?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 คุณจะรังเกียจไหมที่จะบอกเวลาฉัน</a:t>
            </a:r>
          </a:p>
        </p:txBody>
      </p:sp>
    </p:spTree>
    <p:extLst>
      <p:ext uri="{BB962C8B-B14F-4D97-AF65-F5344CB8AC3E}">
        <p14:creationId xmlns:p14="http://schemas.microsoft.com/office/powerpoint/2010/main" val="317740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17946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6355" y="42545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6541776" y="3956948"/>
            <a:ext cx="501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ten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nine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teen.</a:t>
            </a:r>
          </a:p>
        </p:txBody>
      </p:sp>
      <p:pic>
        <p:nvPicPr>
          <p:cNvPr id="14" name="รูปภาพ 3">
            <a:extLst>
              <a:ext uri="{FF2B5EF4-FFF2-40B4-BE49-F238E27FC236}">
                <a16:creationId xmlns:a16="http://schemas.microsoft.com/office/drawing/2014/main" id="{DB44462C-63B0-4088-84F8-29750AB5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70" y="2365630"/>
            <a:ext cx="2460586" cy="2460586"/>
          </a:xfrm>
          <a:prstGeom prst="rect">
            <a:avLst/>
          </a:prstGeom>
        </p:spPr>
      </p:pic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FDCEF85A-D5AF-4D6D-92C9-871CEABF93FC}"/>
              </a:ext>
            </a:extLst>
          </p:cNvPr>
          <p:cNvCxnSpPr>
            <a:cxnSpLocks/>
          </p:cNvCxnSpPr>
          <p:nvPr/>
        </p:nvCxnSpPr>
        <p:spPr>
          <a:xfrm flipH="1" flipV="1">
            <a:off x="5288540" y="3175539"/>
            <a:ext cx="479984" cy="4187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>
            <a:extLst>
              <a:ext uri="{FF2B5EF4-FFF2-40B4-BE49-F238E27FC236}">
                <a16:creationId xmlns:a16="http://schemas.microsoft.com/office/drawing/2014/main" id="{5DDDD731-0AB8-42BA-A208-17C9CDC898A9}"/>
              </a:ext>
            </a:extLst>
          </p:cNvPr>
          <p:cNvCxnSpPr>
            <a:cxnSpLocks/>
          </p:cNvCxnSpPr>
          <p:nvPr/>
        </p:nvCxnSpPr>
        <p:spPr>
          <a:xfrm>
            <a:off x="5768524" y="3595923"/>
            <a:ext cx="781671" cy="296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918FFB7F-B851-40E8-B8C2-6FA61BFEF306}"/>
              </a:ext>
            </a:extLst>
          </p:cNvPr>
          <p:cNvSpPr txBox="1"/>
          <p:nvPr/>
        </p:nvSpPr>
        <p:spPr>
          <a:xfrm>
            <a:off x="4112881" y="5006209"/>
            <a:ext cx="39662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7" name="กล่องข้อความ 40">
            <a:extLst>
              <a:ext uri="{FF2B5EF4-FFF2-40B4-BE49-F238E27FC236}">
                <a16:creationId xmlns:a16="http://schemas.microsoft.com/office/drawing/2014/main" id="{226F48E1-5D7D-4FB3-A2F6-C56FA763D2E7}"/>
              </a:ext>
            </a:extLst>
          </p:cNvPr>
          <p:cNvSpPr txBox="1"/>
          <p:nvPr/>
        </p:nvSpPr>
        <p:spPr>
          <a:xfrm>
            <a:off x="8303438" y="2449714"/>
            <a:ext cx="23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0.19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 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A28C8A-2A5B-476F-9709-F0C2785F961A}"/>
              </a:ext>
            </a:extLst>
          </p:cNvPr>
          <p:cNvCxnSpPr>
            <a:cxnSpLocks/>
          </p:cNvCxnSpPr>
          <p:nvPr/>
        </p:nvCxnSpPr>
        <p:spPr>
          <a:xfrm>
            <a:off x="8860047" y="2995040"/>
            <a:ext cx="0" cy="1050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E0C9CE-9230-4C07-8279-59A84252611D}"/>
              </a:ext>
            </a:extLst>
          </p:cNvPr>
          <p:cNvCxnSpPr>
            <a:cxnSpLocks/>
          </p:cNvCxnSpPr>
          <p:nvPr/>
        </p:nvCxnSpPr>
        <p:spPr>
          <a:xfrm>
            <a:off x="9524464" y="3009108"/>
            <a:ext cx="0" cy="1050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1FC5A467-CB22-409D-ACDC-5B6CC7465DD1}"/>
              </a:ext>
            </a:extLst>
          </p:cNvPr>
          <p:cNvSpPr txBox="1"/>
          <p:nvPr/>
        </p:nvSpPr>
        <p:spPr>
          <a:xfrm>
            <a:off x="1121376" y="1466052"/>
            <a:ext cx="2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black"/>
                </a:solidFill>
                <a:highlight>
                  <a:srgbClr val="FFCCCC"/>
                </a:highlight>
                <a:latin typeface="FC palette" panose="020B0500040200020003" pitchFamily="34" charset="-34"/>
                <a:cs typeface="FC palette" panose="020B0500040200020003" pitchFamily="34" charset="-34"/>
              </a:rPr>
              <a:t>การถามเวลา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BF50A4FE-6A4E-4F77-9B9E-F3BCFC0D9B1F}"/>
              </a:ext>
            </a:extLst>
          </p:cNvPr>
          <p:cNvSpPr txBox="1"/>
          <p:nvPr/>
        </p:nvSpPr>
        <p:spPr>
          <a:xfrm>
            <a:off x="3393902" y="1254046"/>
            <a:ext cx="50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What time is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เวลาเท่าไร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371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626604" y="615348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6355" y="42545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5134707" y="3956948"/>
            <a:ext cx="653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twenty-five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eleven.</a:t>
            </a:r>
          </a:p>
        </p:txBody>
      </p:sp>
      <p:pic>
        <p:nvPicPr>
          <p:cNvPr id="14" name="รูปภาพ 3">
            <a:extLst>
              <a:ext uri="{FF2B5EF4-FFF2-40B4-BE49-F238E27FC236}">
                <a16:creationId xmlns:a16="http://schemas.microsoft.com/office/drawing/2014/main" id="{DB44462C-63B0-4088-84F8-29750AB5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04" y="2365630"/>
            <a:ext cx="2460586" cy="2460586"/>
          </a:xfrm>
          <a:prstGeom prst="rect">
            <a:avLst/>
          </a:prstGeom>
        </p:spPr>
      </p:pic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FDCEF85A-D5AF-4D6D-92C9-871CEABF93FC}"/>
              </a:ext>
            </a:extLst>
          </p:cNvPr>
          <p:cNvCxnSpPr>
            <a:cxnSpLocks/>
          </p:cNvCxnSpPr>
          <p:nvPr/>
        </p:nvCxnSpPr>
        <p:spPr>
          <a:xfrm flipH="1" flipV="1">
            <a:off x="2808849" y="2960489"/>
            <a:ext cx="181249" cy="65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>
            <a:extLst>
              <a:ext uri="{FF2B5EF4-FFF2-40B4-BE49-F238E27FC236}">
                <a16:creationId xmlns:a16="http://schemas.microsoft.com/office/drawing/2014/main" id="{5DDDD731-0AB8-42BA-A208-17C9CDC898A9}"/>
              </a:ext>
            </a:extLst>
          </p:cNvPr>
          <p:cNvCxnSpPr>
            <a:cxnSpLocks/>
          </p:cNvCxnSpPr>
          <p:nvPr/>
        </p:nvCxnSpPr>
        <p:spPr>
          <a:xfrm>
            <a:off x="2993512" y="3605845"/>
            <a:ext cx="383699" cy="596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918FFB7F-B851-40E8-B8C2-6FA61BFEF306}"/>
              </a:ext>
            </a:extLst>
          </p:cNvPr>
          <p:cNvSpPr txBox="1"/>
          <p:nvPr/>
        </p:nvSpPr>
        <p:spPr>
          <a:xfrm>
            <a:off x="5353590" y="4759924"/>
            <a:ext cx="589167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ผ่าน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11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มา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25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7" name="กล่องข้อความ 40">
            <a:extLst>
              <a:ext uri="{FF2B5EF4-FFF2-40B4-BE49-F238E27FC236}">
                <a16:creationId xmlns:a16="http://schemas.microsoft.com/office/drawing/2014/main" id="{226F48E1-5D7D-4FB3-A2F6-C56FA763D2E7}"/>
              </a:ext>
            </a:extLst>
          </p:cNvPr>
          <p:cNvSpPr txBox="1"/>
          <p:nvPr/>
        </p:nvSpPr>
        <p:spPr>
          <a:xfrm>
            <a:off x="7216815" y="2490851"/>
            <a:ext cx="23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11.25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 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A28C8A-2A5B-476F-9709-F0C2785F961A}"/>
              </a:ext>
            </a:extLst>
          </p:cNvPr>
          <p:cNvCxnSpPr>
            <a:cxnSpLocks/>
          </p:cNvCxnSpPr>
          <p:nvPr/>
        </p:nvCxnSpPr>
        <p:spPr>
          <a:xfrm>
            <a:off x="7819038" y="2960489"/>
            <a:ext cx="2351904" cy="1099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E0C9CE-9230-4C07-8279-59A84252611D}"/>
              </a:ext>
            </a:extLst>
          </p:cNvPr>
          <p:cNvCxnSpPr>
            <a:cxnSpLocks/>
          </p:cNvCxnSpPr>
          <p:nvPr/>
        </p:nvCxnSpPr>
        <p:spPr>
          <a:xfrm flipH="1">
            <a:off x="7216815" y="2960489"/>
            <a:ext cx="1055624" cy="1099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1FC5A467-CB22-409D-ACDC-5B6CC7465DD1}"/>
              </a:ext>
            </a:extLst>
          </p:cNvPr>
          <p:cNvSpPr txBox="1"/>
          <p:nvPr/>
        </p:nvSpPr>
        <p:spPr>
          <a:xfrm>
            <a:off x="1121376" y="1466052"/>
            <a:ext cx="2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การถามเวลา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BF50A4FE-6A4E-4F77-9B9E-F3BCFC0D9B1F}"/>
              </a:ext>
            </a:extLst>
          </p:cNvPr>
          <p:cNvSpPr txBox="1"/>
          <p:nvPr/>
        </p:nvSpPr>
        <p:spPr>
          <a:xfrm>
            <a:off x="3370934" y="1152199"/>
            <a:ext cx="501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What time is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เวลาเท่าไร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6" name="กล่องข้อความ 40">
            <a:extLst>
              <a:ext uri="{FF2B5EF4-FFF2-40B4-BE49-F238E27FC236}">
                <a16:creationId xmlns:a16="http://schemas.microsoft.com/office/drawing/2014/main" id="{4B933264-8BA3-41F0-9600-12D0E2F34181}"/>
              </a:ext>
            </a:extLst>
          </p:cNvPr>
          <p:cNvSpPr txBox="1"/>
          <p:nvPr/>
        </p:nvSpPr>
        <p:spPr>
          <a:xfrm>
            <a:off x="6267157" y="5503041"/>
            <a:ext cx="4168636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11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25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27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626604" y="615348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 rot="20547851">
            <a:off x="-36355" y="42545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33" name="กล่องข้อความ 40">
            <a:extLst>
              <a:ext uri="{FF2B5EF4-FFF2-40B4-BE49-F238E27FC236}">
                <a16:creationId xmlns:a16="http://schemas.microsoft.com/office/drawing/2014/main" id="{D07B6EF6-8326-4067-9CF3-93BD181B2F60}"/>
              </a:ext>
            </a:extLst>
          </p:cNvPr>
          <p:cNvSpPr txBox="1"/>
          <p:nvPr/>
        </p:nvSpPr>
        <p:spPr>
          <a:xfrm>
            <a:off x="5134707" y="3956948"/>
            <a:ext cx="653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twenty-five </a:t>
            </a:r>
            <a:r>
              <a:rPr lang="en-GB" sz="40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to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two.</a:t>
            </a:r>
          </a:p>
        </p:txBody>
      </p:sp>
      <p:pic>
        <p:nvPicPr>
          <p:cNvPr id="14" name="รูปภาพ 3">
            <a:extLst>
              <a:ext uri="{FF2B5EF4-FFF2-40B4-BE49-F238E27FC236}">
                <a16:creationId xmlns:a16="http://schemas.microsoft.com/office/drawing/2014/main" id="{DB44462C-63B0-4088-84F8-29750AB5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04" y="2365630"/>
            <a:ext cx="2460586" cy="2460586"/>
          </a:xfrm>
          <a:prstGeom prst="rect">
            <a:avLst/>
          </a:prstGeom>
        </p:spPr>
      </p:pic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FDCEF85A-D5AF-4D6D-92C9-871CEABF93FC}"/>
              </a:ext>
            </a:extLst>
          </p:cNvPr>
          <p:cNvCxnSpPr>
            <a:cxnSpLocks/>
          </p:cNvCxnSpPr>
          <p:nvPr/>
        </p:nvCxnSpPr>
        <p:spPr>
          <a:xfrm flipV="1">
            <a:off x="2947895" y="3198737"/>
            <a:ext cx="423039" cy="417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23">
            <a:extLst>
              <a:ext uri="{FF2B5EF4-FFF2-40B4-BE49-F238E27FC236}">
                <a16:creationId xmlns:a16="http://schemas.microsoft.com/office/drawing/2014/main" id="{5DDDD731-0AB8-42BA-A208-17C9CDC898A9}"/>
              </a:ext>
            </a:extLst>
          </p:cNvPr>
          <p:cNvCxnSpPr>
            <a:cxnSpLocks/>
          </p:cNvCxnSpPr>
          <p:nvPr/>
        </p:nvCxnSpPr>
        <p:spPr>
          <a:xfrm flipH="1">
            <a:off x="2616592" y="3616275"/>
            <a:ext cx="331303" cy="604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918FFB7F-B851-40E8-B8C2-6FA61BFEF306}"/>
              </a:ext>
            </a:extLst>
          </p:cNvPr>
          <p:cNvSpPr txBox="1"/>
          <p:nvPr/>
        </p:nvSpPr>
        <p:spPr>
          <a:xfrm>
            <a:off x="4375052" y="4759924"/>
            <a:ext cx="6870213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 25 นาที จะ 02.00 นาฬิกา </a:t>
            </a:r>
          </a:p>
        </p:txBody>
      </p:sp>
      <p:sp>
        <p:nvSpPr>
          <p:cNvPr id="17" name="กล่องข้อความ 40">
            <a:extLst>
              <a:ext uri="{FF2B5EF4-FFF2-40B4-BE49-F238E27FC236}">
                <a16:creationId xmlns:a16="http://schemas.microsoft.com/office/drawing/2014/main" id="{226F48E1-5D7D-4FB3-A2F6-C56FA763D2E7}"/>
              </a:ext>
            </a:extLst>
          </p:cNvPr>
          <p:cNvSpPr txBox="1"/>
          <p:nvPr/>
        </p:nvSpPr>
        <p:spPr>
          <a:xfrm>
            <a:off x="7069866" y="2077048"/>
            <a:ext cx="23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0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1.35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 </a:t>
            </a: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1FC5A467-CB22-409D-ACDC-5B6CC7465DD1}"/>
              </a:ext>
            </a:extLst>
          </p:cNvPr>
          <p:cNvSpPr txBox="1"/>
          <p:nvPr/>
        </p:nvSpPr>
        <p:spPr>
          <a:xfrm>
            <a:off x="1121376" y="1466052"/>
            <a:ext cx="2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CCC"/>
                </a:highlight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การถามเวลา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CCC"/>
              </a:highlight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BF50A4FE-6A4E-4F77-9B9E-F3BCFC0D9B1F}"/>
              </a:ext>
            </a:extLst>
          </p:cNvPr>
          <p:cNvSpPr txBox="1"/>
          <p:nvPr/>
        </p:nvSpPr>
        <p:spPr>
          <a:xfrm>
            <a:off x="3370934" y="1152199"/>
            <a:ext cx="501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What time is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เวลาเท่าไร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6" name="กล่องข้อความ 40">
            <a:extLst>
              <a:ext uri="{FF2B5EF4-FFF2-40B4-BE49-F238E27FC236}">
                <a16:creationId xmlns:a16="http://schemas.microsoft.com/office/drawing/2014/main" id="{4B933264-8BA3-41F0-9600-12D0E2F34181}"/>
              </a:ext>
            </a:extLst>
          </p:cNvPr>
          <p:cNvSpPr txBox="1"/>
          <p:nvPr/>
        </p:nvSpPr>
        <p:spPr>
          <a:xfrm>
            <a:off x="5702892" y="5491424"/>
            <a:ext cx="4168636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13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4" name="กล่องข้อความ 40">
            <a:extLst>
              <a:ext uri="{FF2B5EF4-FFF2-40B4-BE49-F238E27FC236}">
                <a16:creationId xmlns:a16="http://schemas.microsoft.com/office/drawing/2014/main" id="{69C8A239-511A-4A0B-85C0-4CA74724962C}"/>
              </a:ext>
            </a:extLst>
          </p:cNvPr>
          <p:cNvSpPr txBox="1"/>
          <p:nvPr/>
        </p:nvSpPr>
        <p:spPr>
          <a:xfrm>
            <a:off x="5878900" y="2699620"/>
            <a:ext cx="426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ชม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ถัดไป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= </a:t>
            </a:r>
            <a:r>
              <a:rPr lang="en-GB" sz="40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02.00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 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5" name="กล่องข้อความ 40">
            <a:extLst>
              <a:ext uri="{FF2B5EF4-FFF2-40B4-BE49-F238E27FC236}">
                <a16:creationId xmlns:a16="http://schemas.microsoft.com/office/drawing/2014/main" id="{28CF81EE-FAAD-421F-8C90-F4376C8AE4FB}"/>
              </a:ext>
            </a:extLst>
          </p:cNvPr>
          <p:cNvSpPr txBox="1"/>
          <p:nvPr/>
        </p:nvSpPr>
        <p:spPr>
          <a:xfrm>
            <a:off x="5077178" y="3328284"/>
            <a:ext cx="5985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อีก </a:t>
            </a:r>
            <a:r>
              <a:rPr lang="en-US" sz="40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25 </a:t>
            </a:r>
            <a:r>
              <a:rPr lang="th-TH" sz="4000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นาที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จะ 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02.00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</a:t>
            </a: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 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851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 rot="20568353">
            <a:off x="577999" y="1511198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Let’s go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It</a:t>
            </a:r>
            <a:r>
              <a:rPr lang="en-US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’s………………………….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702192" y="3443068"/>
            <a:ext cx="331303" cy="604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691137" y="3236667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</a:t>
            </a:r>
            <a:r>
              <a:rPr lang="en-GB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.___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645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 rot="20568353">
            <a:off x="577999" y="1511198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seven o’clock.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702192" y="3443068"/>
            <a:ext cx="331303" cy="604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6" name="กล่องข้อความ 40">
            <a:extLst>
              <a:ext uri="{FF2B5EF4-FFF2-40B4-BE49-F238E27FC236}">
                <a16:creationId xmlns:a16="http://schemas.microsoft.com/office/drawing/2014/main" id="{2D13C96C-0722-490B-A06F-EEB6E14E6713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45A5C254-828A-4C88-8084-240BCFEB1BA1}"/>
              </a:ext>
            </a:extLst>
          </p:cNvPr>
          <p:cNvSpPr txBox="1"/>
          <p:nvPr/>
        </p:nvSpPr>
        <p:spPr>
          <a:xfrm>
            <a:off x="8691137" y="3236667"/>
            <a:ext cx="226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07 </a:t>
            </a:r>
            <a:r>
              <a:rPr lang="en-GB" sz="4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.00 </a:t>
            </a:r>
            <a:r>
              <a:rPr lang="th-TH" sz="4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</a:t>
            </a:r>
            <a:r>
              <a:rPr lang="en-US" sz="4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</a:t>
            </a:r>
            <a:r>
              <a:rPr lang="en-GB" sz="4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355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 rot="20568353">
            <a:off x="577999" y="1511198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Let’s go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’s………………………….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6" y="3443068"/>
            <a:ext cx="659404" cy="443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691137" y="3236667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49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160B32AA-448D-4CFE-95ED-05D7A12BED00}"/>
              </a:ext>
            </a:extLst>
          </p:cNvPr>
          <p:cNvSpPr txBox="1"/>
          <p:nvPr/>
        </p:nvSpPr>
        <p:spPr>
          <a:xfrm>
            <a:off x="1014758" y="2378832"/>
            <a:ext cx="10504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เวลาเต็มชั่วโมง – ให้เติมคำว่า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o’clock”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ท้ายเวลา เช่น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10.00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= ten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o’clock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in the morning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/ ten a.m. (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เท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็น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-เอ-เอ็ม)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04.00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 = four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o’clock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in the afternoon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/ four p.m. (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โฟร์-พี-เอ็ม)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46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four o’clock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6" y="3443068"/>
            <a:ext cx="659404" cy="443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691137" y="3236667"/>
            <a:ext cx="226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04.00 </a:t>
            </a:r>
            <a:r>
              <a:rPr lang="th-TH" sz="48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น</a:t>
            </a:r>
            <a:r>
              <a:rPr lang="en-GB" sz="48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6" name="กล่องข้อความ 3">
            <a:extLst>
              <a:ext uri="{FF2B5EF4-FFF2-40B4-BE49-F238E27FC236}">
                <a16:creationId xmlns:a16="http://schemas.microsoft.com/office/drawing/2014/main" id="{E429B309-F2C1-46E3-B4FE-63BC4CDF0A44}"/>
              </a:ext>
            </a:extLst>
          </p:cNvPr>
          <p:cNvSpPr txBox="1"/>
          <p:nvPr/>
        </p:nvSpPr>
        <p:spPr>
          <a:xfrm rot="20568353">
            <a:off x="666695" y="181380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75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5448300" y="3111500"/>
            <a:ext cx="585196" cy="356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691137" y="3236667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714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ten o’clock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5448300" y="3111500"/>
            <a:ext cx="585196" cy="356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649058" y="3175696"/>
            <a:ext cx="226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10.00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6" name="กล่องข้อความ 3">
            <a:extLst>
              <a:ext uri="{FF2B5EF4-FFF2-40B4-BE49-F238E27FC236}">
                <a16:creationId xmlns:a16="http://schemas.microsoft.com/office/drawing/2014/main" id="{5208293B-2C0E-4E81-A5DB-CC810419C804}"/>
              </a:ext>
            </a:extLst>
          </p:cNvPr>
          <p:cNvSpPr txBox="1"/>
          <p:nvPr/>
        </p:nvSpPr>
        <p:spPr>
          <a:xfrm rot="20568353">
            <a:off x="640779" y="1646600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911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 rot="20568353">
            <a:off x="577999" y="1511198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Let’s go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4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461000" y="3468468"/>
            <a:ext cx="5724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691137" y="3236667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43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62743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-14627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4.What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nine o’clock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461000" y="3468468"/>
            <a:ext cx="5724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6" name="กล่องข้อความ 40">
            <a:extLst>
              <a:ext uri="{FF2B5EF4-FFF2-40B4-BE49-F238E27FC236}">
                <a16:creationId xmlns:a16="http://schemas.microsoft.com/office/drawing/2014/main" id="{790CDE02-9382-4663-98EA-EC4977E25B38}"/>
              </a:ext>
            </a:extLst>
          </p:cNvPr>
          <p:cNvSpPr txBox="1"/>
          <p:nvPr/>
        </p:nvSpPr>
        <p:spPr>
          <a:xfrm>
            <a:off x="8696056" y="3159417"/>
            <a:ext cx="226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0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9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.00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19" name="กล่องข้อความ 3">
            <a:extLst>
              <a:ext uri="{FF2B5EF4-FFF2-40B4-BE49-F238E27FC236}">
                <a16:creationId xmlns:a16="http://schemas.microsoft.com/office/drawing/2014/main" id="{66F84692-7221-4457-96EE-DBD856C5ECF9}"/>
              </a:ext>
            </a:extLst>
          </p:cNvPr>
          <p:cNvSpPr txBox="1"/>
          <p:nvPr/>
        </p:nvSpPr>
        <p:spPr>
          <a:xfrm rot="20568353">
            <a:off x="702624" y="1440696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746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 rot="20568353">
            <a:off x="577999" y="1511198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Let’s go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V="1">
            <a:off x="6033496" y="2894224"/>
            <a:ext cx="367304" cy="574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691137" y="3236667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42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721590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one o’clock.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V="1">
            <a:off x="6033496" y="2894224"/>
            <a:ext cx="367304" cy="574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524274"/>
            <a:ext cx="1" cy="95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6" name="กล่องข้อความ 3">
            <a:extLst>
              <a:ext uri="{FF2B5EF4-FFF2-40B4-BE49-F238E27FC236}">
                <a16:creationId xmlns:a16="http://schemas.microsoft.com/office/drawing/2014/main" id="{7CE63E1B-AFE3-4BE6-853B-07DD096F8E5B}"/>
              </a:ext>
            </a:extLst>
          </p:cNvPr>
          <p:cNvSpPr txBox="1"/>
          <p:nvPr/>
        </p:nvSpPr>
        <p:spPr>
          <a:xfrm rot="20568353">
            <a:off x="702624" y="1440696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1BC2CBE4-EC53-4B13-8059-337E954CA650}"/>
              </a:ext>
            </a:extLst>
          </p:cNvPr>
          <p:cNvSpPr txBox="1"/>
          <p:nvPr/>
        </p:nvSpPr>
        <p:spPr>
          <a:xfrm>
            <a:off x="8696056" y="3159417"/>
            <a:ext cx="226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01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.00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7346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1183420" y="1951052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morning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6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6" y="3468468"/>
            <a:ext cx="735794" cy="291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3497" y="2713419"/>
            <a:ext cx="394599" cy="762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181380" y="1862359"/>
            <a:ext cx="310305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เติม </a:t>
            </a:r>
            <a:r>
              <a:rPr lang="en-GB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a.m. </a:t>
            </a: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หรือ </a:t>
            </a:r>
            <a:r>
              <a:rPr lang="en-US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p.m.</a:t>
            </a:r>
            <a:r>
              <a:rPr lang="en-GB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74A210AD-154D-408F-8179-E97C172D780D}"/>
              </a:ext>
            </a:extLst>
          </p:cNvPr>
          <p:cNvSpPr txBox="1"/>
          <p:nvPr/>
        </p:nvSpPr>
        <p:spPr>
          <a:xfrm>
            <a:off x="8481919" y="3003406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66376F78-F2D9-470E-A842-116AF0D0F7EE}"/>
              </a:ext>
            </a:extLst>
          </p:cNvPr>
          <p:cNvSpPr txBox="1"/>
          <p:nvPr/>
        </p:nvSpPr>
        <p:spPr>
          <a:xfrm>
            <a:off x="8181380" y="3742010"/>
            <a:ext cx="310305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แปล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เวลาให้เป็นไทย</a:t>
            </a:r>
          </a:p>
        </p:txBody>
      </p:sp>
      <p:sp>
        <p:nvSpPr>
          <p:cNvPr id="24" name="กล่องข้อความ 40">
            <a:extLst>
              <a:ext uri="{FF2B5EF4-FFF2-40B4-BE49-F238E27FC236}">
                <a16:creationId xmlns:a16="http://schemas.microsoft.com/office/drawing/2014/main" id="{F579BB45-52FE-45CC-AD54-A3B2686BFE1D}"/>
              </a:ext>
            </a:extLst>
          </p:cNvPr>
          <p:cNvSpPr txBox="1"/>
          <p:nvPr/>
        </p:nvSpPr>
        <p:spPr>
          <a:xfrm>
            <a:off x="8020278" y="4368196"/>
            <a:ext cx="32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FC palette" panose="020B0500040200020003" pitchFamily="34" charset="-34"/>
                <a:cs typeface="FC palette" panose="020B0500040200020003" pitchFamily="34" charset="-34"/>
              </a:rPr>
              <a:t>ผ่าน </a:t>
            </a:r>
            <a:r>
              <a:rPr lang="en-GB" b="1" dirty="0">
                <a:latin typeface="FC palette" panose="020B0500040200020003" pitchFamily="34" charset="-34"/>
                <a:cs typeface="FC palette" panose="020B0500040200020003" pitchFamily="34" charset="-34"/>
              </a:rPr>
              <a:t>……….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มา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………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380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1183420" y="1951052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morning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6.What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five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three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6" y="3468468"/>
            <a:ext cx="735794" cy="291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3497" y="2653735"/>
            <a:ext cx="490133" cy="822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107016" y="4504063"/>
            <a:ext cx="32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ผ่าน </a:t>
            </a:r>
            <a:r>
              <a:rPr lang="en-GB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มา</a:t>
            </a:r>
            <a:r>
              <a:rPr lang="en-GB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181380" y="1862359"/>
            <a:ext cx="310305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เติม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หรือ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74A210AD-154D-408F-8179-E97C172D780D}"/>
              </a:ext>
            </a:extLst>
          </p:cNvPr>
          <p:cNvSpPr txBox="1"/>
          <p:nvPr/>
        </p:nvSpPr>
        <p:spPr>
          <a:xfrm>
            <a:off x="8481919" y="3003406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03 .05 a.m.   </a:t>
            </a: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D82117B5-89E8-4F29-AD02-BB3ECDCD4672}"/>
              </a:ext>
            </a:extLst>
          </p:cNvPr>
          <p:cNvSpPr txBox="1"/>
          <p:nvPr/>
        </p:nvSpPr>
        <p:spPr>
          <a:xfrm>
            <a:off x="8181380" y="3813586"/>
            <a:ext cx="310305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แปล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เวลาให้เป็นไทย</a:t>
            </a:r>
          </a:p>
        </p:txBody>
      </p:sp>
      <p:sp>
        <p:nvSpPr>
          <p:cNvPr id="23" name="กล่องข้อความ 3">
            <a:extLst>
              <a:ext uri="{FF2B5EF4-FFF2-40B4-BE49-F238E27FC236}">
                <a16:creationId xmlns:a16="http://schemas.microsoft.com/office/drawing/2014/main" id="{B7C2917B-87D9-451E-91D7-9AC6E76FDB7A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818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1128829" y="1947447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CC99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evening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99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7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V="1">
            <a:off x="5992552" y="3265016"/>
            <a:ext cx="708499" cy="203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06199" y="3477519"/>
            <a:ext cx="0" cy="900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181380" y="1862359"/>
            <a:ext cx="310305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เติม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หรือ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74A210AD-154D-408F-8179-E97C172D780D}"/>
              </a:ext>
            </a:extLst>
          </p:cNvPr>
          <p:cNvSpPr txBox="1"/>
          <p:nvPr/>
        </p:nvSpPr>
        <p:spPr>
          <a:xfrm>
            <a:off x="8481919" y="3003406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544D89A1-6865-43B6-AB93-8888C65C699A}"/>
              </a:ext>
            </a:extLst>
          </p:cNvPr>
          <p:cNvSpPr txBox="1"/>
          <p:nvPr/>
        </p:nvSpPr>
        <p:spPr>
          <a:xfrm>
            <a:off x="8181380" y="3813586"/>
            <a:ext cx="310305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แปล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เวลาให้เป็นไทย</a:t>
            </a:r>
          </a:p>
        </p:txBody>
      </p:sp>
      <p:sp>
        <p:nvSpPr>
          <p:cNvPr id="24" name="กล่องข้อความ 40">
            <a:extLst>
              <a:ext uri="{FF2B5EF4-FFF2-40B4-BE49-F238E27FC236}">
                <a16:creationId xmlns:a16="http://schemas.microsoft.com/office/drawing/2014/main" id="{AEBF27D9-DFDB-4642-A1C0-D7DEE5A470B5}"/>
              </a:ext>
            </a:extLst>
          </p:cNvPr>
          <p:cNvSpPr txBox="1"/>
          <p:nvPr/>
        </p:nvSpPr>
        <p:spPr>
          <a:xfrm>
            <a:off x="8251351" y="4488841"/>
            <a:ext cx="32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FC palette" panose="020B0500040200020003" pitchFamily="34" charset="-34"/>
                <a:cs typeface="FC palette" panose="020B0500040200020003" pitchFamily="34" charset="-34"/>
              </a:rPr>
              <a:t>ผ่าน </a:t>
            </a:r>
            <a:r>
              <a:rPr lang="en-GB" b="1" dirty="0">
                <a:latin typeface="FC palette" panose="020B0500040200020003" pitchFamily="34" charset="-34"/>
                <a:cs typeface="FC palette" panose="020B0500040200020003" pitchFamily="34" charset="-34"/>
              </a:rPr>
              <a:t>……….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มา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………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08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1084766" y="1280522"/>
            <a:ext cx="103647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	เราสามารถเพิ่มวลีบ่งบอกเวลาเหล่านี้ เพื่อให้ทราบได้ชัดเจนว่าทำช่วงเวลาไหน เช่น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	in the morning 	=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ช่วงเช้า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	at midday 		=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เที่ยงวัน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	at midnight 		=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เที่ยงคืน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	in the afternoon =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ตอนบ่าย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	in the evening 	=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ตอนเย็น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	at night 		= </a:t>
            </a:r>
            <a:r>
              <a:rPr lang="th-TH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ตอนกลางคืน</a:t>
            </a:r>
          </a:p>
        </p:txBody>
      </p:sp>
    </p:spTree>
    <p:extLst>
      <p:ext uri="{BB962C8B-B14F-4D97-AF65-F5344CB8AC3E}">
        <p14:creationId xmlns:p14="http://schemas.microsoft.com/office/powerpoint/2010/main" val="417797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7.What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half past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two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V="1">
            <a:off x="5992552" y="3265016"/>
            <a:ext cx="708499" cy="203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06199" y="3477519"/>
            <a:ext cx="0" cy="900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181380" y="1862359"/>
            <a:ext cx="310305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เติม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หรือ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74A210AD-154D-408F-8179-E97C172D780D}"/>
              </a:ext>
            </a:extLst>
          </p:cNvPr>
          <p:cNvSpPr txBox="1"/>
          <p:nvPr/>
        </p:nvSpPr>
        <p:spPr>
          <a:xfrm>
            <a:off x="8481919" y="3003406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02.30 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.m</a:t>
            </a:r>
            <a:r>
              <a:rPr lang="en-US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23" name="กล่องข้อความ 3">
            <a:extLst>
              <a:ext uri="{FF2B5EF4-FFF2-40B4-BE49-F238E27FC236}">
                <a16:creationId xmlns:a16="http://schemas.microsoft.com/office/drawing/2014/main" id="{07C2E3BC-71BA-465D-A41C-6E52AC3D6896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24" name="กล่องข้อความ 3">
            <a:extLst>
              <a:ext uri="{FF2B5EF4-FFF2-40B4-BE49-F238E27FC236}">
                <a16:creationId xmlns:a16="http://schemas.microsoft.com/office/drawing/2014/main" id="{0FB6A18B-9314-40C3-8F8C-617AFF51B338}"/>
              </a:ext>
            </a:extLst>
          </p:cNvPr>
          <p:cNvSpPr txBox="1"/>
          <p:nvPr/>
        </p:nvSpPr>
        <p:spPr>
          <a:xfrm>
            <a:off x="1204813" y="2257238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CC99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evening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99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25" name="กล่องข้อความ 40">
            <a:extLst>
              <a:ext uri="{FF2B5EF4-FFF2-40B4-BE49-F238E27FC236}">
                <a16:creationId xmlns:a16="http://schemas.microsoft.com/office/drawing/2014/main" id="{E53986BB-A664-4297-ABF7-1C95F2814395}"/>
              </a:ext>
            </a:extLst>
          </p:cNvPr>
          <p:cNvSpPr txBox="1"/>
          <p:nvPr/>
        </p:nvSpPr>
        <p:spPr>
          <a:xfrm>
            <a:off x="8255743" y="3802639"/>
            <a:ext cx="310305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แปล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เวลาให้เป็นไทย</a:t>
            </a:r>
          </a:p>
        </p:txBody>
      </p:sp>
      <p:sp>
        <p:nvSpPr>
          <p:cNvPr id="26" name="กล่องข้อความ 40">
            <a:extLst>
              <a:ext uri="{FF2B5EF4-FFF2-40B4-BE49-F238E27FC236}">
                <a16:creationId xmlns:a16="http://schemas.microsoft.com/office/drawing/2014/main" id="{518D2A19-28A7-4E22-9F9E-1D7234D73A70}"/>
              </a:ext>
            </a:extLst>
          </p:cNvPr>
          <p:cNvSpPr txBox="1"/>
          <p:nvPr/>
        </p:nvSpPr>
        <p:spPr>
          <a:xfrm>
            <a:off x="8255743" y="4403230"/>
            <a:ext cx="32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ผ่าน</a:t>
            </a:r>
            <a:r>
              <a:rPr lang="en-GB" b="1" dirty="0">
                <a:solidFill>
                  <a:srgbClr val="FF0000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 2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มา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30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075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731930" y="1888800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At night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8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527343" y="3468468"/>
            <a:ext cx="506153" cy="639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33497" y="3476057"/>
            <a:ext cx="1036043" cy="3375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181380" y="1862359"/>
            <a:ext cx="310305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เติม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หรือ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74A210AD-154D-408F-8179-E97C172D780D}"/>
              </a:ext>
            </a:extLst>
          </p:cNvPr>
          <p:cNvSpPr txBox="1"/>
          <p:nvPr/>
        </p:nvSpPr>
        <p:spPr>
          <a:xfrm>
            <a:off x="8481919" y="3003406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24" name="กล่องข้อความ 40">
            <a:extLst>
              <a:ext uri="{FF2B5EF4-FFF2-40B4-BE49-F238E27FC236}">
                <a16:creationId xmlns:a16="http://schemas.microsoft.com/office/drawing/2014/main" id="{7C37D443-0904-469D-864F-D4545385D781}"/>
              </a:ext>
            </a:extLst>
          </p:cNvPr>
          <p:cNvSpPr txBox="1"/>
          <p:nvPr/>
        </p:nvSpPr>
        <p:spPr>
          <a:xfrm>
            <a:off x="8181380" y="3813586"/>
            <a:ext cx="310305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แปล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เวลาให้เป็นไทย</a:t>
            </a:r>
          </a:p>
        </p:txBody>
      </p:sp>
      <p:sp>
        <p:nvSpPr>
          <p:cNvPr id="25" name="กล่องข้อความ 40">
            <a:extLst>
              <a:ext uri="{FF2B5EF4-FFF2-40B4-BE49-F238E27FC236}">
                <a16:creationId xmlns:a16="http://schemas.microsoft.com/office/drawing/2014/main" id="{0371589F-FF26-465E-94C2-CAF73C058A1E}"/>
              </a:ext>
            </a:extLst>
          </p:cNvPr>
          <p:cNvSpPr txBox="1"/>
          <p:nvPr/>
        </p:nvSpPr>
        <p:spPr>
          <a:xfrm>
            <a:off x="8251351" y="4488841"/>
            <a:ext cx="32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FC palette" panose="020B0500040200020003" pitchFamily="34" charset="-34"/>
                <a:cs typeface="FC palette" panose="020B0500040200020003" pitchFamily="34" charset="-34"/>
              </a:rPr>
              <a:t>ผ่าน </a:t>
            </a:r>
            <a:r>
              <a:rPr lang="en-GB" b="1" dirty="0">
                <a:latin typeface="FC palette" panose="020B0500040200020003" pitchFamily="34" charset="-34"/>
                <a:cs typeface="FC palette" panose="020B0500040200020003" pitchFamily="34" charset="-34"/>
              </a:rPr>
              <a:t>……….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มา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………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494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479560" y="748068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724055" y="2178430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At night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8.What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1352643" y="5174351"/>
            <a:ext cx="9294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eighteen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past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seven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527343" y="3468468"/>
            <a:ext cx="506153" cy="639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33497" y="3476057"/>
            <a:ext cx="1036043" cy="3375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181380" y="1862359"/>
            <a:ext cx="310305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เติม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a.m.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หรือ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p.m.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74A210AD-154D-408F-8179-E97C172D780D}"/>
              </a:ext>
            </a:extLst>
          </p:cNvPr>
          <p:cNvSpPr txBox="1"/>
          <p:nvPr/>
        </p:nvSpPr>
        <p:spPr>
          <a:xfrm>
            <a:off x="8481919" y="3003406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07 .18 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.m.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23" name="กล่องข้อความ 3">
            <a:extLst>
              <a:ext uri="{FF2B5EF4-FFF2-40B4-BE49-F238E27FC236}">
                <a16:creationId xmlns:a16="http://schemas.microsoft.com/office/drawing/2014/main" id="{2629554E-C411-4D8A-B340-E9AB74CE6563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24" name="กล่องข้อความ 40">
            <a:extLst>
              <a:ext uri="{FF2B5EF4-FFF2-40B4-BE49-F238E27FC236}">
                <a16:creationId xmlns:a16="http://schemas.microsoft.com/office/drawing/2014/main" id="{58413A9A-3DD1-441A-987E-970D447EFFF0}"/>
              </a:ext>
            </a:extLst>
          </p:cNvPr>
          <p:cNvSpPr txBox="1"/>
          <p:nvPr/>
        </p:nvSpPr>
        <p:spPr>
          <a:xfrm>
            <a:off x="8385783" y="4379819"/>
            <a:ext cx="32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FC palette" panose="020B0500040200020003" pitchFamily="34" charset="-34"/>
                <a:cs typeface="FC palette" panose="020B0500040200020003" pitchFamily="34" charset="-34"/>
              </a:rPr>
              <a:t>ผ่าน </a:t>
            </a:r>
            <a:r>
              <a:rPr lang="en-GB" b="1" dirty="0">
                <a:latin typeface="FC palette" panose="020B0500040200020003" pitchFamily="34" charset="-34"/>
                <a:cs typeface="FC palette" panose="020B0500040200020003" pitchFamily="34" charset="-34"/>
              </a:rPr>
              <a:t>7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นาฬิกา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มา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18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นาทีแล้ว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5" name="กล่องข้อความ 40">
            <a:extLst>
              <a:ext uri="{FF2B5EF4-FFF2-40B4-BE49-F238E27FC236}">
                <a16:creationId xmlns:a16="http://schemas.microsoft.com/office/drawing/2014/main" id="{FD64EC39-B104-40B2-9C3B-EB8711568A04}"/>
              </a:ext>
            </a:extLst>
          </p:cNvPr>
          <p:cNvSpPr txBox="1"/>
          <p:nvPr/>
        </p:nvSpPr>
        <p:spPr>
          <a:xfrm>
            <a:off x="8344638" y="3665634"/>
            <a:ext cx="310305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แปล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เวลาให้เป็นไทย</a:t>
            </a:r>
          </a:p>
        </p:txBody>
      </p:sp>
    </p:spTree>
    <p:extLst>
      <p:ext uri="{BB962C8B-B14F-4D97-AF65-F5344CB8AC3E}">
        <p14:creationId xmlns:p14="http://schemas.microsoft.com/office/powerpoint/2010/main" val="171968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69149" y="1828514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Let’s go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9.What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431809" y="3481422"/>
            <a:ext cx="601687" cy="486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>
            <a:off x="5063319" y="3476056"/>
            <a:ext cx="9701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758837" y="2894224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______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</a:t>
            </a:r>
          </a:p>
        </p:txBody>
      </p:sp>
      <p:sp>
        <p:nvSpPr>
          <p:cNvPr id="16" name="กล่องข้อความ 40">
            <a:extLst>
              <a:ext uri="{FF2B5EF4-FFF2-40B4-BE49-F238E27FC236}">
                <a16:creationId xmlns:a16="http://schemas.microsoft.com/office/drawing/2014/main" id="{1578EA3D-2BD3-4F29-B6A1-810EA0B28A39}"/>
              </a:ext>
            </a:extLst>
          </p:cNvPr>
          <p:cNvSpPr txBox="1"/>
          <p:nvPr/>
        </p:nvSpPr>
        <p:spPr>
          <a:xfrm>
            <a:off x="8382578" y="3706625"/>
            <a:ext cx="294686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อีกกีนาที จะถึงเลข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191EFB29-E481-40C4-8CF0-1ED048DDE9C2}"/>
              </a:ext>
            </a:extLst>
          </p:cNvPr>
          <p:cNvSpPr txBox="1"/>
          <p:nvPr/>
        </p:nvSpPr>
        <p:spPr>
          <a:xfrm>
            <a:off x="8696056" y="4384461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______   </a:t>
            </a:r>
          </a:p>
        </p:txBody>
      </p:sp>
    </p:spTree>
    <p:extLst>
      <p:ext uri="{BB962C8B-B14F-4D97-AF65-F5344CB8AC3E}">
        <p14:creationId xmlns:p14="http://schemas.microsoft.com/office/powerpoint/2010/main" val="26050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3370934" y="1152199"/>
            <a:ext cx="542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9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2612017" y="5157423"/>
            <a:ext cx="696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 quarter 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eight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>
            <a:off x="5431809" y="3481422"/>
            <a:ext cx="601687" cy="486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>
            <a:off x="5063319" y="3476056"/>
            <a:ext cx="9701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758837" y="2894224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08.00 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</a:t>
            </a:r>
          </a:p>
        </p:txBody>
      </p:sp>
      <p:sp>
        <p:nvSpPr>
          <p:cNvPr id="16" name="กล่องข้อความ 40">
            <a:extLst>
              <a:ext uri="{FF2B5EF4-FFF2-40B4-BE49-F238E27FC236}">
                <a16:creationId xmlns:a16="http://schemas.microsoft.com/office/drawing/2014/main" id="{1578EA3D-2BD3-4F29-B6A1-810EA0B28A39}"/>
              </a:ext>
            </a:extLst>
          </p:cNvPr>
          <p:cNvSpPr txBox="1"/>
          <p:nvPr/>
        </p:nvSpPr>
        <p:spPr>
          <a:xfrm>
            <a:off x="8382578" y="3706625"/>
            <a:ext cx="294686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อีกกีนาที จะถึงเลข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191EFB29-E481-40C4-8CF0-1ED048DDE9C2}"/>
              </a:ext>
            </a:extLst>
          </p:cNvPr>
          <p:cNvSpPr txBox="1"/>
          <p:nvPr/>
        </p:nvSpPr>
        <p:spPr>
          <a:xfrm>
            <a:off x="8696056" y="4384461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15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23" name="กล่องข้อความ 3">
            <a:extLst>
              <a:ext uri="{FF2B5EF4-FFF2-40B4-BE49-F238E27FC236}">
                <a16:creationId xmlns:a16="http://schemas.microsoft.com/office/drawing/2014/main" id="{180B781E-1908-4C33-B7BE-8427343B3DB2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62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69149" y="1828514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Let’s go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10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7" y="3481422"/>
            <a:ext cx="708497" cy="225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5554639" y="2606722"/>
            <a:ext cx="478858" cy="8693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758837" y="2894224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______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</a:t>
            </a:r>
          </a:p>
        </p:txBody>
      </p:sp>
      <p:sp>
        <p:nvSpPr>
          <p:cNvPr id="16" name="กล่องข้อความ 40">
            <a:extLst>
              <a:ext uri="{FF2B5EF4-FFF2-40B4-BE49-F238E27FC236}">
                <a16:creationId xmlns:a16="http://schemas.microsoft.com/office/drawing/2014/main" id="{1578EA3D-2BD3-4F29-B6A1-810EA0B28A39}"/>
              </a:ext>
            </a:extLst>
          </p:cNvPr>
          <p:cNvSpPr txBox="1"/>
          <p:nvPr/>
        </p:nvSpPr>
        <p:spPr>
          <a:xfrm>
            <a:off x="8382578" y="3706625"/>
            <a:ext cx="294686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อีกกีนาที จะถึงเลข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191EFB29-E481-40C4-8CF0-1ED048DDE9C2}"/>
              </a:ext>
            </a:extLst>
          </p:cNvPr>
          <p:cNvSpPr txBox="1"/>
          <p:nvPr/>
        </p:nvSpPr>
        <p:spPr>
          <a:xfrm>
            <a:off x="8696056" y="4384461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______   </a:t>
            </a:r>
          </a:p>
        </p:txBody>
      </p:sp>
    </p:spTree>
    <p:extLst>
      <p:ext uri="{BB962C8B-B14F-4D97-AF65-F5344CB8AC3E}">
        <p14:creationId xmlns:p14="http://schemas.microsoft.com/office/powerpoint/2010/main" val="408369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663464" y="1152199"/>
            <a:ext cx="613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10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2612017" y="5157423"/>
            <a:ext cx="696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five 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four.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7" y="3476056"/>
            <a:ext cx="708497" cy="230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H="1" flipV="1">
            <a:off x="5581934" y="2713419"/>
            <a:ext cx="451563" cy="762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British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BC43BAC-9AB3-4BDA-ABBC-79F7BBC2342E}"/>
              </a:ext>
            </a:extLst>
          </p:cNvPr>
          <p:cNvSpPr txBox="1"/>
          <p:nvPr/>
        </p:nvSpPr>
        <p:spPr>
          <a:xfrm>
            <a:off x="8758837" y="2894224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04.00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 </a:t>
            </a:r>
          </a:p>
        </p:txBody>
      </p:sp>
      <p:sp>
        <p:nvSpPr>
          <p:cNvPr id="21" name="กล่องข้อความ 40">
            <a:extLst>
              <a:ext uri="{FF2B5EF4-FFF2-40B4-BE49-F238E27FC236}">
                <a16:creationId xmlns:a16="http://schemas.microsoft.com/office/drawing/2014/main" id="{7ADE1506-AB25-4F5D-8E0E-6A8E660FAB67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ชั่วโมงถัดไป</a:t>
            </a:r>
          </a:p>
        </p:txBody>
      </p:sp>
      <p:sp>
        <p:nvSpPr>
          <p:cNvPr id="16" name="กล่องข้อความ 40">
            <a:extLst>
              <a:ext uri="{FF2B5EF4-FFF2-40B4-BE49-F238E27FC236}">
                <a16:creationId xmlns:a16="http://schemas.microsoft.com/office/drawing/2014/main" id="{1578EA3D-2BD3-4F29-B6A1-810EA0B28A39}"/>
              </a:ext>
            </a:extLst>
          </p:cNvPr>
          <p:cNvSpPr txBox="1"/>
          <p:nvPr/>
        </p:nvSpPr>
        <p:spPr>
          <a:xfrm>
            <a:off x="8382578" y="3706625"/>
            <a:ext cx="294686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อีกกีนาที จะถึงเลข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191EFB29-E481-40C4-8CF0-1ED048DDE9C2}"/>
              </a:ext>
            </a:extLst>
          </p:cNvPr>
          <p:cNvSpPr txBox="1"/>
          <p:nvPr/>
        </p:nvSpPr>
        <p:spPr>
          <a:xfrm>
            <a:off x="8696056" y="4384461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5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นาที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23" name="กล่องข้อความ 3">
            <a:extLst>
              <a:ext uri="{FF2B5EF4-FFF2-40B4-BE49-F238E27FC236}">
                <a16:creationId xmlns:a16="http://schemas.microsoft.com/office/drawing/2014/main" id="{FDC3FCFF-35CE-4CA4-9514-03CBBBFFF557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231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69149" y="1828514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evening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11.What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7" y="3481422"/>
            <a:ext cx="230825" cy="653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3497" y="3193576"/>
            <a:ext cx="913213" cy="282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</p:spTree>
    <p:extLst>
      <p:ext uri="{BB962C8B-B14F-4D97-AF65-F5344CB8AC3E}">
        <p14:creationId xmlns:p14="http://schemas.microsoft.com/office/powerpoint/2010/main" val="330895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11.What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053889" y="5338033"/>
            <a:ext cx="68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seventeen twelve.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>
            <a:off x="6033497" y="3481422"/>
            <a:ext cx="408246" cy="6402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3497" y="3193576"/>
            <a:ext cx="913213" cy="282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6" name="กล่องข้อความ 3">
            <a:extLst>
              <a:ext uri="{FF2B5EF4-FFF2-40B4-BE49-F238E27FC236}">
                <a16:creationId xmlns:a16="http://schemas.microsoft.com/office/drawing/2014/main" id="{34C96E9B-00CA-4134-8B16-AD95ECEC12A5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C6B0C0A2-CD51-4B17-8D53-D52E3E86189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0" name="กล่องข้อความ 40">
            <a:extLst>
              <a:ext uri="{FF2B5EF4-FFF2-40B4-BE49-F238E27FC236}">
                <a16:creationId xmlns:a16="http://schemas.microsoft.com/office/drawing/2014/main" id="{7245E4F5-3778-4EF2-BDCE-D6BE98B49A2F}"/>
              </a:ext>
            </a:extLst>
          </p:cNvPr>
          <p:cNvSpPr txBox="1"/>
          <p:nvPr/>
        </p:nvSpPr>
        <p:spPr>
          <a:xfrm>
            <a:off x="8758837" y="3044938"/>
            <a:ext cx="226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1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7.12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   </a:t>
            </a:r>
          </a:p>
        </p:txBody>
      </p:sp>
      <p:sp>
        <p:nvSpPr>
          <p:cNvPr id="21" name="กล่องข้อความ 3">
            <a:extLst>
              <a:ext uri="{FF2B5EF4-FFF2-40B4-BE49-F238E27FC236}">
                <a16:creationId xmlns:a16="http://schemas.microsoft.com/office/drawing/2014/main" id="{00E41CD7-B3FF-4BF2-BDB0-ED2E414F07F8}"/>
              </a:ext>
            </a:extLst>
          </p:cNvPr>
          <p:cNvSpPr txBox="1"/>
          <p:nvPr/>
        </p:nvSpPr>
        <p:spPr>
          <a:xfrm>
            <a:off x="669149" y="1828514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evening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51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69149" y="1828514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morning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</a:t>
            </a: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5800299" y="2825087"/>
            <a:ext cx="233198" cy="6563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33497" y="3476058"/>
            <a:ext cx="9268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</p:spTree>
    <p:extLst>
      <p:ext uri="{BB962C8B-B14F-4D97-AF65-F5344CB8AC3E}">
        <p14:creationId xmlns:p14="http://schemas.microsoft.com/office/powerpoint/2010/main" val="417552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3EDE2C-F415-4A84-AD01-7DD7612F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56" y="2465291"/>
            <a:ext cx="2460586" cy="2460586"/>
          </a:xfrm>
          <a:prstGeom prst="rect">
            <a:avLst/>
          </a:prstGeom>
        </p:spPr>
      </p:pic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C844E424-89A3-4498-B9C5-6B6F2C42AAB9}"/>
              </a:ext>
            </a:extLst>
          </p:cNvPr>
          <p:cNvCxnSpPr/>
          <p:nvPr/>
        </p:nvCxnSpPr>
        <p:spPr>
          <a:xfrm flipV="1">
            <a:off x="2808849" y="2889382"/>
            <a:ext cx="0" cy="822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1F0F5455-471E-4B1A-A317-9DA7125E6258}"/>
              </a:ext>
            </a:extLst>
          </p:cNvPr>
          <p:cNvGrpSpPr/>
          <p:nvPr/>
        </p:nvGrpSpPr>
        <p:grpSpPr>
          <a:xfrm>
            <a:off x="5004696" y="2481665"/>
            <a:ext cx="2460586" cy="2460586"/>
            <a:chOff x="1578556" y="2465291"/>
            <a:chExt cx="2460586" cy="2460586"/>
          </a:xfrm>
        </p:grpSpPr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EB21DB73-821F-4198-A788-DFC70AD8E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4" name="ลูกศรเชื่อมต่อแบบตรง 23">
              <a:extLst>
                <a:ext uri="{FF2B5EF4-FFF2-40B4-BE49-F238E27FC236}">
                  <a16:creationId xmlns:a16="http://schemas.microsoft.com/office/drawing/2014/main" id="{B5B504DD-A46A-4A05-9EEE-75831AB07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0713" y="2855742"/>
              <a:ext cx="0" cy="85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8359097" y="2532702"/>
            <a:ext cx="2460586" cy="2460586"/>
            <a:chOff x="1578556" y="2465291"/>
            <a:chExt cx="2460586" cy="2460586"/>
          </a:xfrm>
        </p:grpSpPr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0713" y="2855742"/>
              <a:ext cx="0" cy="85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A1E17EC5-3288-4B99-9650-AEAD14B9C3D9}"/>
              </a:ext>
            </a:extLst>
          </p:cNvPr>
          <p:cNvCxnSpPr>
            <a:cxnSpLocks/>
          </p:cNvCxnSpPr>
          <p:nvPr/>
        </p:nvCxnSpPr>
        <p:spPr>
          <a:xfrm flipV="1">
            <a:off x="2808849" y="3137095"/>
            <a:ext cx="342314" cy="558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03DEDB18-DCA8-4830-8138-1EF7FDA374C5}"/>
              </a:ext>
            </a:extLst>
          </p:cNvPr>
          <p:cNvCxnSpPr>
            <a:cxnSpLocks/>
          </p:cNvCxnSpPr>
          <p:nvPr/>
        </p:nvCxnSpPr>
        <p:spPr>
          <a:xfrm flipV="1">
            <a:off x="6206853" y="3351261"/>
            <a:ext cx="575855" cy="377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590247" y="3762995"/>
            <a:ext cx="651033" cy="16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E586EEF2-327C-44FF-AF05-36B2AC99AEC4}"/>
              </a:ext>
            </a:extLst>
          </p:cNvPr>
          <p:cNvSpPr txBox="1"/>
          <p:nvPr/>
        </p:nvSpPr>
        <p:spPr>
          <a:xfrm>
            <a:off x="1439263" y="5199571"/>
            <a:ext cx="273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one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F0D2FD66-BF4B-4324-B840-FBE4E824E696}"/>
              </a:ext>
            </a:extLst>
          </p:cNvPr>
          <p:cNvSpPr txBox="1"/>
          <p:nvPr/>
        </p:nvSpPr>
        <p:spPr>
          <a:xfrm>
            <a:off x="4837266" y="5214924"/>
            <a:ext cx="273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two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8152292" y="5188215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three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843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69149" y="1828514"/>
            <a:ext cx="263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In the morning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eleven fifteen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5786651" y="2713419"/>
            <a:ext cx="246846" cy="768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33497" y="3476058"/>
            <a:ext cx="954157" cy="5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6" name="กล่องข้อความ 3">
            <a:extLst>
              <a:ext uri="{FF2B5EF4-FFF2-40B4-BE49-F238E27FC236}">
                <a16:creationId xmlns:a16="http://schemas.microsoft.com/office/drawing/2014/main" id="{EE1E9192-75AB-4B58-8827-35ED6C887C3D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9" name="กล่องข้อความ 40">
            <a:extLst>
              <a:ext uri="{FF2B5EF4-FFF2-40B4-BE49-F238E27FC236}">
                <a16:creationId xmlns:a16="http://schemas.microsoft.com/office/drawing/2014/main" id="{231586C4-5C53-435E-90F8-C0428E64FEA9}"/>
              </a:ext>
            </a:extLst>
          </p:cNvPr>
          <p:cNvSpPr txBox="1"/>
          <p:nvPr/>
        </p:nvSpPr>
        <p:spPr>
          <a:xfrm>
            <a:off x="8758837" y="3044938"/>
            <a:ext cx="226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11.15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406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69149" y="1828514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At night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</a:t>
            </a: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3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5199797" y="3275463"/>
            <a:ext cx="833701" cy="205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33497" y="3476058"/>
            <a:ext cx="735793" cy="809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</p:spTree>
    <p:extLst>
      <p:ext uri="{BB962C8B-B14F-4D97-AF65-F5344CB8AC3E}">
        <p14:creationId xmlns:p14="http://schemas.microsoft.com/office/powerpoint/2010/main" val="5238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69149" y="1828514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At night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13.What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1392072" y="5322303"/>
            <a:ext cx="9280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twenty-one twenty three.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5199797" y="3275463"/>
            <a:ext cx="833701" cy="205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>
            <a:off x="6033497" y="3476058"/>
            <a:ext cx="735793" cy="809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21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.23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16" name="กล่องข้อความ 3">
            <a:extLst>
              <a:ext uri="{FF2B5EF4-FFF2-40B4-BE49-F238E27FC236}">
                <a16:creationId xmlns:a16="http://schemas.microsoft.com/office/drawing/2014/main" id="{0E600135-7F15-4B43-9157-BD9C46BB788C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791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</a:t>
            </a: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4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942359"/>
            <a:ext cx="4" cy="539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5075" y="2630042"/>
            <a:ext cx="0" cy="861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  <p:sp>
        <p:nvSpPr>
          <p:cNvPr id="19" name="กล่องข้อความ 3">
            <a:extLst>
              <a:ext uri="{FF2B5EF4-FFF2-40B4-BE49-F238E27FC236}">
                <a16:creationId xmlns:a16="http://schemas.microsoft.com/office/drawing/2014/main" id="{486FD534-33BB-40D6-A7D6-E5966D909E41}"/>
              </a:ext>
            </a:extLst>
          </p:cNvPr>
          <p:cNvSpPr txBox="1"/>
          <p:nvPr/>
        </p:nvSpPr>
        <p:spPr>
          <a:xfrm>
            <a:off x="513349" y="1857234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latin typeface="FC Candy Color" pitchFamily="2" charset="-34"/>
                <a:cs typeface="FC Candy Color" pitchFamily="2" charset="-34"/>
              </a:rPr>
              <a:t>เที่ยงคืน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132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754960" y="2159990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dirty="0">
                <a:ln w="28575">
                  <a:solidFill>
                    <a:prstClr val="black"/>
                  </a:solidFill>
                </a:ln>
                <a:solidFill>
                  <a:srgbClr val="FF9933"/>
                </a:solidFill>
                <a:latin typeface="FC Candy Color" pitchFamily="2" charset="-34"/>
                <a:cs typeface="FC Candy Color" pitchFamily="2" charset="-34"/>
              </a:rPr>
              <a:t>เที่ยงคืน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99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14.What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midnight.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942359"/>
            <a:ext cx="4" cy="539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5075" y="2630042"/>
            <a:ext cx="0" cy="861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24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.00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   </a:t>
            </a:r>
          </a:p>
        </p:txBody>
      </p:sp>
      <p:sp>
        <p:nvSpPr>
          <p:cNvPr id="16" name="กล่องข้อความ 3">
            <a:extLst>
              <a:ext uri="{FF2B5EF4-FFF2-40B4-BE49-F238E27FC236}">
                <a16:creationId xmlns:a16="http://schemas.microsoft.com/office/drawing/2014/main" id="{507738D1-0176-40A9-B0AB-27B0086DD664}"/>
              </a:ext>
            </a:extLst>
          </p:cNvPr>
          <p:cNvSpPr txBox="1"/>
          <p:nvPr/>
        </p:nvSpPr>
        <p:spPr>
          <a:xfrm rot="20568353">
            <a:off x="551352" y="968363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42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00768" y="2190199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เที่ยงวัน</a:t>
            </a: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</a:t>
            </a: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3281506" y="5322303"/>
            <a:ext cx="6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…………………….. 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942359"/>
            <a:ext cx="4" cy="539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5075" y="2630042"/>
            <a:ext cx="0" cy="861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___ .___   </a:t>
            </a:r>
          </a:p>
        </p:txBody>
      </p:sp>
    </p:spTree>
    <p:extLst>
      <p:ext uri="{BB962C8B-B14F-4D97-AF65-F5344CB8AC3E}">
        <p14:creationId xmlns:p14="http://schemas.microsoft.com/office/powerpoint/2010/main" val="363748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596D10C-CE79-4A7C-9750-3EE23F9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13349" y="736701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4572000" y="259035"/>
            <a:ext cx="3460653" cy="7257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Exercise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C215BAE9-A1CF-4AFA-B48F-D33C9F11A7F0}"/>
              </a:ext>
            </a:extLst>
          </p:cNvPr>
          <p:cNvSpPr txBox="1"/>
          <p:nvPr/>
        </p:nvSpPr>
        <p:spPr>
          <a:xfrm>
            <a:off x="633142" y="2297920"/>
            <a:ext cx="263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latin typeface="FC Candy Color" pitchFamily="2" charset="-34"/>
                <a:cs typeface="FC Candy Color" pitchFamily="2" charset="-34"/>
              </a:rPr>
              <a:t>เที่ยงวัน</a:t>
            </a:r>
            <a:endParaRPr kumimoji="0" lang="th-TH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99FF33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sp>
        <p:nvSpPr>
          <p:cNvPr id="12" name="กล่องข้อความ 40">
            <a:extLst>
              <a:ext uri="{FF2B5EF4-FFF2-40B4-BE49-F238E27FC236}">
                <a16:creationId xmlns:a16="http://schemas.microsoft.com/office/drawing/2014/main" id="{B990C8CE-DF7B-496A-A7A7-BE9CDB7FC213}"/>
              </a:ext>
            </a:extLst>
          </p:cNvPr>
          <p:cNvSpPr txBox="1"/>
          <p:nvPr/>
        </p:nvSpPr>
        <p:spPr>
          <a:xfrm>
            <a:off x="2993580" y="1152199"/>
            <a:ext cx="58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</a:t>
            </a:r>
            <a:r>
              <a:rPr lang="en-GB" sz="5400" b="1" dirty="0">
                <a:solidFill>
                  <a:prstClr val="black"/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5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.What time is it?</a:t>
            </a: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3436A888-7A04-4812-A036-30588F9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2019029"/>
            <a:ext cx="2946866" cy="2946866"/>
          </a:xfrm>
          <a:prstGeom prst="rect">
            <a:avLst/>
          </a:prstGeom>
        </p:spPr>
      </p:pic>
      <p:sp>
        <p:nvSpPr>
          <p:cNvPr id="14" name="กล่องข้อความ 40">
            <a:extLst>
              <a:ext uri="{FF2B5EF4-FFF2-40B4-BE49-F238E27FC236}">
                <a16:creationId xmlns:a16="http://schemas.microsoft.com/office/drawing/2014/main" id="{9F60C278-1292-416A-BA72-DA9F1DA79CC0}"/>
              </a:ext>
            </a:extLst>
          </p:cNvPr>
          <p:cNvSpPr txBox="1"/>
          <p:nvPr/>
        </p:nvSpPr>
        <p:spPr>
          <a:xfrm>
            <a:off x="1592797" y="5166818"/>
            <a:ext cx="434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midday.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15" name="ลูกศรเชื่อมต่อแบบตรง 23">
            <a:extLst>
              <a:ext uri="{FF2B5EF4-FFF2-40B4-BE49-F238E27FC236}">
                <a16:creationId xmlns:a16="http://schemas.microsoft.com/office/drawing/2014/main" id="{889DEC01-697D-400C-8207-7F4C36B3B3AA}"/>
              </a:ext>
            </a:extLst>
          </p:cNvPr>
          <p:cNvCxnSpPr>
            <a:cxnSpLocks/>
          </p:cNvCxnSpPr>
          <p:nvPr/>
        </p:nvCxnSpPr>
        <p:spPr>
          <a:xfrm flipH="1" flipV="1">
            <a:off x="6033495" y="2942359"/>
            <a:ext cx="4" cy="539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23">
            <a:extLst>
              <a:ext uri="{FF2B5EF4-FFF2-40B4-BE49-F238E27FC236}">
                <a16:creationId xmlns:a16="http://schemas.microsoft.com/office/drawing/2014/main" id="{443A5FF4-9DFA-46C1-AEC7-A5833DF96D65}"/>
              </a:ext>
            </a:extLst>
          </p:cNvPr>
          <p:cNvCxnSpPr>
            <a:cxnSpLocks/>
          </p:cNvCxnSpPr>
          <p:nvPr/>
        </p:nvCxnSpPr>
        <p:spPr>
          <a:xfrm flipV="1">
            <a:off x="6035075" y="2630042"/>
            <a:ext cx="0" cy="861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10B20B05-7260-41EE-BAD3-61CC16A68364}"/>
              </a:ext>
            </a:extLst>
          </p:cNvPr>
          <p:cNvSpPr txBox="1"/>
          <p:nvPr/>
        </p:nvSpPr>
        <p:spPr>
          <a:xfrm rot="20547851">
            <a:off x="206412" y="723128"/>
            <a:ext cx="2772771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American  English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2" name="กล่องข้อความ 40">
            <a:extLst>
              <a:ext uri="{FF2B5EF4-FFF2-40B4-BE49-F238E27FC236}">
                <a16:creationId xmlns:a16="http://schemas.microsoft.com/office/drawing/2014/main" id="{5B17F64F-2B67-4EDC-83E7-2AFD2DA238A9}"/>
              </a:ext>
            </a:extLst>
          </p:cNvPr>
          <p:cNvSpPr txBox="1"/>
          <p:nvPr/>
        </p:nvSpPr>
        <p:spPr>
          <a:xfrm>
            <a:off x="8649058" y="2190199"/>
            <a:ext cx="2344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เขียนเลขอาราบ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ิค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23" name="กล่องข้อความ 40">
            <a:extLst>
              <a:ext uri="{FF2B5EF4-FFF2-40B4-BE49-F238E27FC236}">
                <a16:creationId xmlns:a16="http://schemas.microsoft.com/office/drawing/2014/main" id="{CE9ED432-288D-4F6D-9D86-6CF62898E241}"/>
              </a:ext>
            </a:extLst>
          </p:cNvPr>
          <p:cNvSpPr txBox="1"/>
          <p:nvPr/>
        </p:nvSpPr>
        <p:spPr>
          <a:xfrm>
            <a:off x="8758837" y="3044938"/>
            <a:ext cx="22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12.00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 </a:t>
            </a:r>
          </a:p>
        </p:txBody>
      </p:sp>
      <p:sp>
        <p:nvSpPr>
          <p:cNvPr id="16" name="กล่องข้อความ 40">
            <a:extLst>
              <a:ext uri="{FF2B5EF4-FFF2-40B4-BE49-F238E27FC236}">
                <a16:creationId xmlns:a16="http://schemas.microsoft.com/office/drawing/2014/main" id="{6CD36ABA-3ACF-4956-8AE9-ED92E4DF201D}"/>
              </a:ext>
            </a:extLst>
          </p:cNvPr>
          <p:cNvSpPr txBox="1"/>
          <p:nvPr/>
        </p:nvSpPr>
        <p:spPr>
          <a:xfrm>
            <a:off x="7045704" y="5147697"/>
            <a:ext cx="3895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’s noon.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กล่องข้อความ 3">
            <a:extLst>
              <a:ext uri="{FF2B5EF4-FFF2-40B4-BE49-F238E27FC236}">
                <a16:creationId xmlns:a16="http://schemas.microsoft.com/office/drawing/2014/main" id="{E1662E36-40FA-450A-9ED3-B5CD4FBDEF66}"/>
              </a:ext>
            </a:extLst>
          </p:cNvPr>
          <p:cNvSpPr txBox="1"/>
          <p:nvPr/>
        </p:nvSpPr>
        <p:spPr>
          <a:xfrm rot="20568353">
            <a:off x="561013" y="1101576"/>
            <a:ext cx="26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dirty="0">
                <a:ln w="28575">
                  <a:solidFill>
                    <a:prstClr val="black"/>
                  </a:solidFill>
                </a:ln>
                <a:solidFill>
                  <a:srgbClr val="CC66FF"/>
                </a:solidFill>
                <a:latin typeface="FC Candy Color" pitchFamily="2" charset="-34"/>
                <a:cs typeface="FC Candy Color" pitchFamily="2" charset="-34"/>
              </a:rPr>
              <a:t>เฉลย</a:t>
            </a:r>
            <a:endParaRPr kumimoji="0" lang="th-TH" sz="60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CC66FF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870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06225DFB-A642-416D-96F0-464151765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8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674534"/>
            <a:ext cx="11040292" cy="5508932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3670420" y="168717"/>
            <a:ext cx="5437958" cy="120032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3281506" y="74369"/>
            <a:ext cx="613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Good job!</a:t>
            </a:r>
            <a:endParaRPr kumimoji="0" lang="th-TH" sz="72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itchFamily="2" charset="-34"/>
              <a:ea typeface="+mn-ea"/>
              <a:cs typeface="FC Candy Color" pitchFamily="2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B75EC19-71AF-47FA-8BB6-CE3159D98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8687"/>
          <a:stretch/>
        </p:blipFill>
        <p:spPr>
          <a:xfrm>
            <a:off x="1950956" y="1781857"/>
            <a:ext cx="6287092" cy="4345950"/>
          </a:xfrm>
          <a:prstGeom prst="rect">
            <a:avLst/>
          </a:prstGeom>
        </p:spPr>
      </p:pic>
      <p:sp>
        <p:nvSpPr>
          <p:cNvPr id="19" name="คำบรรยายภาพ: วงรี 18">
            <a:extLst>
              <a:ext uri="{FF2B5EF4-FFF2-40B4-BE49-F238E27FC236}">
                <a16:creationId xmlns:a16="http://schemas.microsoft.com/office/drawing/2014/main" id="{64225FC1-075E-4057-8779-868EFE4AD753}"/>
              </a:ext>
            </a:extLst>
          </p:cNvPr>
          <p:cNvSpPr/>
          <p:nvPr/>
        </p:nvSpPr>
        <p:spPr>
          <a:xfrm>
            <a:off x="8202361" y="1621694"/>
            <a:ext cx="2821577" cy="2098823"/>
          </a:xfrm>
          <a:prstGeom prst="wedgeEllipseCallout">
            <a:avLst>
              <a:gd name="adj1" fmla="val -56137"/>
              <a:gd name="adj2" fmla="val 71680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FC Candy Color" pitchFamily="2" charset="-34"/>
                <a:ea typeface="Calibri" panose="020F0502020204030204" pitchFamily="34" charset="0"/>
                <a:cs typeface="FC Candy Color" pitchFamily="2" charset="-34"/>
              </a:rPr>
              <a:t>Thank you</a:t>
            </a: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03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3EDE2C-F415-4A84-AD01-7DD7612F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56" y="2465291"/>
            <a:ext cx="2460586" cy="2460586"/>
          </a:xfrm>
          <a:prstGeom prst="rect">
            <a:avLst/>
          </a:prstGeom>
        </p:spPr>
      </p:pic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C844E424-89A3-4498-B9C5-6B6F2C42AAB9}"/>
              </a:ext>
            </a:extLst>
          </p:cNvPr>
          <p:cNvCxnSpPr/>
          <p:nvPr/>
        </p:nvCxnSpPr>
        <p:spPr>
          <a:xfrm flipV="1">
            <a:off x="2808849" y="2889382"/>
            <a:ext cx="0" cy="822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1F0F5455-471E-4B1A-A317-9DA7125E6258}"/>
              </a:ext>
            </a:extLst>
          </p:cNvPr>
          <p:cNvGrpSpPr/>
          <p:nvPr/>
        </p:nvGrpSpPr>
        <p:grpSpPr>
          <a:xfrm>
            <a:off x="5004696" y="2481665"/>
            <a:ext cx="2460586" cy="2460586"/>
            <a:chOff x="1578556" y="2465291"/>
            <a:chExt cx="2460586" cy="2460586"/>
          </a:xfrm>
        </p:grpSpPr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EB21DB73-821F-4198-A788-DFC70AD8E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4" name="ลูกศรเชื่อมต่อแบบตรง 23">
              <a:extLst>
                <a:ext uri="{FF2B5EF4-FFF2-40B4-BE49-F238E27FC236}">
                  <a16:creationId xmlns:a16="http://schemas.microsoft.com/office/drawing/2014/main" id="{B5B504DD-A46A-4A05-9EEE-75831AB07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0713" y="2855742"/>
              <a:ext cx="0" cy="85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8359097" y="2532702"/>
            <a:ext cx="2460586" cy="2460586"/>
            <a:chOff x="1578556" y="2465291"/>
            <a:chExt cx="2460586" cy="2460586"/>
          </a:xfrm>
        </p:grpSpPr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0713" y="2855742"/>
              <a:ext cx="25287" cy="8398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A1E17EC5-3288-4B99-9650-AEAD14B9C3D9}"/>
              </a:ext>
            </a:extLst>
          </p:cNvPr>
          <p:cNvCxnSpPr>
            <a:cxnSpLocks/>
          </p:cNvCxnSpPr>
          <p:nvPr/>
        </p:nvCxnSpPr>
        <p:spPr>
          <a:xfrm>
            <a:off x="2808849" y="3695585"/>
            <a:ext cx="553329" cy="3418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03DEDB18-DCA8-4830-8138-1EF7FDA374C5}"/>
              </a:ext>
            </a:extLst>
          </p:cNvPr>
          <p:cNvCxnSpPr>
            <a:cxnSpLocks/>
          </p:cNvCxnSpPr>
          <p:nvPr/>
        </p:nvCxnSpPr>
        <p:spPr>
          <a:xfrm>
            <a:off x="6206852" y="3695584"/>
            <a:ext cx="383492" cy="619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>
            <a:off x="9587965" y="3758371"/>
            <a:ext cx="29561" cy="577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E586EEF2-327C-44FF-AF05-36B2AC99AEC4}"/>
              </a:ext>
            </a:extLst>
          </p:cNvPr>
          <p:cNvSpPr txBox="1"/>
          <p:nvPr/>
        </p:nvSpPr>
        <p:spPr>
          <a:xfrm>
            <a:off x="1439263" y="5199571"/>
            <a:ext cx="273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four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F0D2FD66-BF4B-4324-B840-FBE4E824E696}"/>
              </a:ext>
            </a:extLst>
          </p:cNvPr>
          <p:cNvSpPr txBox="1"/>
          <p:nvPr/>
        </p:nvSpPr>
        <p:spPr>
          <a:xfrm>
            <a:off x="4837266" y="5214924"/>
            <a:ext cx="273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five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8359097" y="5170477"/>
            <a:ext cx="260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six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664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3EDE2C-F415-4A84-AD01-7DD7612F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56" y="2465291"/>
            <a:ext cx="2460586" cy="2460586"/>
          </a:xfrm>
          <a:prstGeom prst="rect">
            <a:avLst/>
          </a:prstGeom>
        </p:spPr>
      </p:pic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C844E424-89A3-4498-B9C5-6B6F2C42AAB9}"/>
              </a:ext>
            </a:extLst>
          </p:cNvPr>
          <p:cNvCxnSpPr/>
          <p:nvPr/>
        </p:nvCxnSpPr>
        <p:spPr>
          <a:xfrm flipV="1">
            <a:off x="2808849" y="2889382"/>
            <a:ext cx="0" cy="822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1F0F5455-471E-4B1A-A317-9DA7125E6258}"/>
              </a:ext>
            </a:extLst>
          </p:cNvPr>
          <p:cNvGrpSpPr/>
          <p:nvPr/>
        </p:nvGrpSpPr>
        <p:grpSpPr>
          <a:xfrm>
            <a:off x="5004696" y="2481665"/>
            <a:ext cx="2460586" cy="2460586"/>
            <a:chOff x="1578556" y="2465291"/>
            <a:chExt cx="2460586" cy="2460586"/>
          </a:xfrm>
        </p:grpSpPr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EB21DB73-821F-4198-A788-DFC70AD8E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4" name="ลูกศรเชื่อมต่อแบบตรง 23">
              <a:extLst>
                <a:ext uri="{FF2B5EF4-FFF2-40B4-BE49-F238E27FC236}">
                  <a16:creationId xmlns:a16="http://schemas.microsoft.com/office/drawing/2014/main" id="{B5B504DD-A46A-4A05-9EEE-75831AB07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8849" y="2855742"/>
              <a:ext cx="0" cy="85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8359097" y="2532702"/>
            <a:ext cx="2460586" cy="2460586"/>
            <a:chOff x="1578556" y="2465291"/>
            <a:chExt cx="2460586" cy="2460586"/>
          </a:xfrm>
        </p:grpSpPr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0713" y="2855742"/>
              <a:ext cx="0" cy="85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A1E17EC5-3288-4B99-9650-AEAD14B9C3D9}"/>
              </a:ext>
            </a:extLst>
          </p:cNvPr>
          <p:cNvCxnSpPr>
            <a:cxnSpLocks/>
          </p:cNvCxnSpPr>
          <p:nvPr/>
        </p:nvCxnSpPr>
        <p:spPr>
          <a:xfrm flipH="1">
            <a:off x="2451304" y="3695584"/>
            <a:ext cx="357545" cy="574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E586EEF2-327C-44FF-AF05-36B2AC99AEC4}"/>
              </a:ext>
            </a:extLst>
          </p:cNvPr>
          <p:cNvSpPr txBox="1"/>
          <p:nvPr/>
        </p:nvSpPr>
        <p:spPr>
          <a:xfrm>
            <a:off x="1202109" y="5197602"/>
            <a:ext cx="306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seven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F0D2FD66-BF4B-4324-B840-FBE4E824E696}"/>
              </a:ext>
            </a:extLst>
          </p:cNvPr>
          <p:cNvSpPr txBox="1"/>
          <p:nvPr/>
        </p:nvSpPr>
        <p:spPr>
          <a:xfrm>
            <a:off x="4759180" y="5213828"/>
            <a:ext cx="3226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eight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8152292" y="5188215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nine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90A36BF8-B030-4F7F-8147-34ECBFE42664}"/>
              </a:ext>
            </a:extLst>
          </p:cNvPr>
          <p:cNvCxnSpPr>
            <a:cxnSpLocks/>
          </p:cNvCxnSpPr>
          <p:nvPr/>
        </p:nvCxnSpPr>
        <p:spPr>
          <a:xfrm flipH="1">
            <a:off x="5697416" y="3694762"/>
            <a:ext cx="537573" cy="3699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>
            <a:extLst>
              <a:ext uri="{FF2B5EF4-FFF2-40B4-BE49-F238E27FC236}">
                <a16:creationId xmlns:a16="http://schemas.microsoft.com/office/drawing/2014/main" id="{AF8261F1-ABF7-4426-9142-A7CCDA1C85F5}"/>
              </a:ext>
            </a:extLst>
          </p:cNvPr>
          <p:cNvCxnSpPr>
            <a:cxnSpLocks/>
          </p:cNvCxnSpPr>
          <p:nvPr/>
        </p:nvCxnSpPr>
        <p:spPr>
          <a:xfrm flipH="1">
            <a:off x="8932985" y="3774683"/>
            <a:ext cx="6543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0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F7E5B9D-5A26-44A4-AB45-3A02AFA6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3" y="601280"/>
            <a:ext cx="11040292" cy="5655439"/>
          </a:xfrm>
          <a:prstGeom prst="roundRect">
            <a:avLst/>
          </a:prstGeom>
          <a:ln w="57150">
            <a:solidFill>
              <a:srgbClr val="FF99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pattFill prst="wdDnDiag">
                <a:fgClr>
                  <a:srgbClr val="FFFF00"/>
                </a:fgClr>
                <a:bgClr>
                  <a:prstClr val="white"/>
                </a:bgClr>
              </a:patt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740D18A-3D06-4FA3-90A6-CD7EF07D7C09}"/>
              </a:ext>
            </a:extLst>
          </p:cNvPr>
          <p:cNvSpPr/>
          <p:nvPr/>
        </p:nvSpPr>
        <p:spPr>
          <a:xfrm>
            <a:off x="3151163" y="125878"/>
            <a:ext cx="6231988" cy="953657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CE7ECD2-2B2D-4425-9E7E-8F94090C5A3C}"/>
              </a:ext>
            </a:extLst>
          </p:cNvPr>
          <p:cNvSpPr txBox="1"/>
          <p:nvPr/>
        </p:nvSpPr>
        <p:spPr>
          <a:xfrm>
            <a:off x="3873257" y="151536"/>
            <a:ext cx="535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Tel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C00FF">
                        <a:tint val="66000"/>
                        <a:satMod val="160000"/>
                      </a:srgbClr>
                    </a:gs>
                    <a:gs pos="50000">
                      <a:srgbClr val="CC00FF">
                        <a:tint val="44500"/>
                        <a:satMod val="160000"/>
                      </a:srgbClr>
                    </a:gs>
                    <a:gs pos="100000">
                      <a:srgbClr val="CC00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ling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6FFFF">
                        <a:tint val="66000"/>
                        <a:satMod val="160000"/>
                      </a:srgbClr>
                    </a:gs>
                    <a:gs pos="50000">
                      <a:srgbClr val="66FFFF">
                        <a:tint val="44500"/>
                        <a:satMod val="160000"/>
                      </a:srgbClr>
                    </a:gs>
                    <a:gs pos="100000">
                      <a:srgbClr val="66FF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Do It with Love" panose="02000500000000000000" pitchFamily="50" charset="0"/>
                <a:ea typeface="+mn-ea"/>
                <a:cs typeface="FC palette" panose="020B0500040200020003" pitchFamily="34" charset="-34"/>
              </a:rPr>
              <a:t>time.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/>
              <a:uLnTx/>
              <a:uFillTx/>
              <a:latin typeface="Do It with Love" panose="02000500000000000000" pitchFamily="50" charset="0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1AB981-2180-47F8-AA21-69619467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2808849" y="70148"/>
            <a:ext cx="949444" cy="12548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AD247E6-D3EF-40B5-A6B0-D34CEE2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11282" r="21932" b="13847"/>
          <a:stretch/>
        </p:blipFill>
        <p:spPr>
          <a:xfrm>
            <a:off x="8575020" y="-1"/>
            <a:ext cx="949444" cy="125486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174056-CDD9-47D4-92DF-670AA349BA15}"/>
              </a:ext>
            </a:extLst>
          </p:cNvPr>
          <p:cNvSpPr txBox="1"/>
          <p:nvPr/>
        </p:nvSpPr>
        <p:spPr>
          <a:xfrm>
            <a:off x="2611200" y="1502202"/>
            <a:ext cx="3761465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  British English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850A23-1713-48CA-8C59-D695614DE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65385" r="8416" b="3210"/>
          <a:stretch/>
        </p:blipFill>
        <p:spPr>
          <a:xfrm>
            <a:off x="1427831" y="1254864"/>
            <a:ext cx="998805" cy="103323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3EDE2C-F415-4A84-AD01-7DD7612F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56" y="2465291"/>
            <a:ext cx="2460586" cy="2460586"/>
          </a:xfrm>
          <a:prstGeom prst="rect">
            <a:avLst/>
          </a:prstGeom>
        </p:spPr>
      </p:pic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C844E424-89A3-4498-B9C5-6B6F2C42AAB9}"/>
              </a:ext>
            </a:extLst>
          </p:cNvPr>
          <p:cNvCxnSpPr/>
          <p:nvPr/>
        </p:nvCxnSpPr>
        <p:spPr>
          <a:xfrm flipV="1">
            <a:off x="2808849" y="2889382"/>
            <a:ext cx="0" cy="822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1F0F5455-471E-4B1A-A317-9DA7125E6258}"/>
              </a:ext>
            </a:extLst>
          </p:cNvPr>
          <p:cNvGrpSpPr/>
          <p:nvPr/>
        </p:nvGrpSpPr>
        <p:grpSpPr>
          <a:xfrm>
            <a:off x="5004696" y="2481665"/>
            <a:ext cx="2460586" cy="2460586"/>
            <a:chOff x="1578556" y="2465291"/>
            <a:chExt cx="2460586" cy="2460586"/>
          </a:xfrm>
        </p:grpSpPr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EB21DB73-821F-4198-A788-DFC70AD8E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4" name="ลูกศรเชื่อมต่อแบบตรง 23">
              <a:extLst>
                <a:ext uri="{FF2B5EF4-FFF2-40B4-BE49-F238E27FC236}">
                  <a16:creationId xmlns:a16="http://schemas.microsoft.com/office/drawing/2014/main" id="{B5B504DD-A46A-4A05-9EEE-75831AB07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0713" y="2855742"/>
              <a:ext cx="0" cy="85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13E91F1-9A25-44FD-8024-2CA833F2AA79}"/>
              </a:ext>
            </a:extLst>
          </p:cNvPr>
          <p:cNvGrpSpPr/>
          <p:nvPr/>
        </p:nvGrpSpPr>
        <p:grpSpPr>
          <a:xfrm>
            <a:off x="8359097" y="2532702"/>
            <a:ext cx="2460586" cy="2460586"/>
            <a:chOff x="1578556" y="2465291"/>
            <a:chExt cx="2460586" cy="2460586"/>
          </a:xfrm>
        </p:grpSpPr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B0C6DB7C-6345-41E0-90B7-6FD382F2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56" y="2465291"/>
              <a:ext cx="2460586" cy="2460586"/>
            </a:xfrm>
            <a:prstGeom prst="rect">
              <a:avLst/>
            </a:prstGeom>
          </p:spPr>
        </p:pic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EB956427-8DE6-481D-8B26-D82651B5A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0713" y="2855742"/>
              <a:ext cx="0" cy="85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A1E17EC5-3288-4B99-9650-AEAD14B9C3D9}"/>
              </a:ext>
            </a:extLst>
          </p:cNvPr>
          <p:cNvCxnSpPr>
            <a:cxnSpLocks/>
          </p:cNvCxnSpPr>
          <p:nvPr/>
        </p:nvCxnSpPr>
        <p:spPr>
          <a:xfrm flipH="1" flipV="1">
            <a:off x="2278966" y="3429000"/>
            <a:ext cx="529883" cy="2665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03DEDB18-DCA8-4830-8138-1EF7FDA374C5}"/>
              </a:ext>
            </a:extLst>
          </p:cNvPr>
          <p:cNvCxnSpPr>
            <a:cxnSpLocks/>
          </p:cNvCxnSpPr>
          <p:nvPr/>
        </p:nvCxnSpPr>
        <p:spPr>
          <a:xfrm flipH="1" flipV="1">
            <a:off x="5933423" y="3111010"/>
            <a:ext cx="273430" cy="617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D80FEE78-F32F-47A5-B874-8DEC1DE264B4}"/>
              </a:ext>
            </a:extLst>
          </p:cNvPr>
          <p:cNvCxnSpPr>
            <a:cxnSpLocks/>
          </p:cNvCxnSpPr>
          <p:nvPr/>
        </p:nvCxnSpPr>
        <p:spPr>
          <a:xfrm flipV="1">
            <a:off x="9561254" y="3300224"/>
            <a:ext cx="0" cy="479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E586EEF2-327C-44FF-AF05-36B2AC99AEC4}"/>
              </a:ext>
            </a:extLst>
          </p:cNvPr>
          <p:cNvSpPr txBox="1"/>
          <p:nvPr/>
        </p:nvSpPr>
        <p:spPr>
          <a:xfrm>
            <a:off x="1439263" y="5199571"/>
            <a:ext cx="273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ten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F0D2FD66-BF4B-4324-B840-FBE4E824E696}"/>
              </a:ext>
            </a:extLst>
          </p:cNvPr>
          <p:cNvSpPr txBox="1"/>
          <p:nvPr/>
        </p:nvSpPr>
        <p:spPr>
          <a:xfrm>
            <a:off x="4621504" y="5182740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eleven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5FCF437-1D86-4D82-886C-FB86053A652C}"/>
              </a:ext>
            </a:extLst>
          </p:cNvPr>
          <p:cNvSpPr txBox="1"/>
          <p:nvPr/>
        </p:nvSpPr>
        <p:spPr>
          <a:xfrm>
            <a:off x="8152292" y="5188215"/>
            <a:ext cx="322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twelve o’clock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758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3517.0">
  <media streamable="true" recordStart="20534" recordEnd="43548" recordLength="43588" audioOnly="true"/>
</athena>
</file>

<file path=customXml/itemProps1.xml><?xml version="1.0" encoding="utf-8"?>
<ds:datastoreItem xmlns:ds="http://schemas.openxmlformats.org/officeDocument/2006/customXml" ds:itemID="{1DC8356B-783C-4BC1-AD5C-3C64B2DE201F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2433</Words>
  <Application>Microsoft Office PowerPoint</Application>
  <PresentationFormat>แบบจอกว้าง</PresentationFormat>
  <Paragraphs>567</Paragraphs>
  <Slides>67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67</vt:i4>
      </vt:variant>
    </vt:vector>
  </HeadingPairs>
  <TitlesOfParts>
    <vt:vector size="76" baseType="lpstr">
      <vt:lpstr>FC Palette</vt:lpstr>
      <vt:lpstr>Wingdings</vt:lpstr>
      <vt:lpstr>Elephant</vt:lpstr>
      <vt:lpstr>Arial</vt:lpstr>
      <vt:lpstr>Calibri Light</vt:lpstr>
      <vt:lpstr>Do It with Love</vt:lpstr>
      <vt:lpstr>Calibri</vt:lpstr>
      <vt:lpstr>FC Candy Color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NOTEBOOK</cp:lastModifiedBy>
  <cp:revision>814</cp:revision>
  <dcterms:created xsi:type="dcterms:W3CDTF">2021-06-03T04:27:11Z</dcterms:created>
  <dcterms:modified xsi:type="dcterms:W3CDTF">2025-06-19T06:34:39Z</dcterms:modified>
</cp:coreProperties>
</file>