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73" r:id="rId4"/>
    <p:sldId id="269" r:id="rId5"/>
    <p:sldId id="270" r:id="rId6"/>
    <p:sldId id="271" r:id="rId7"/>
    <p:sldId id="276" r:id="rId8"/>
    <p:sldId id="277" r:id="rId9"/>
    <p:sldId id="278" r:id="rId10"/>
    <p:sldId id="272" r:id="rId11"/>
    <p:sldId id="279" r:id="rId12"/>
    <p:sldId id="280" r:id="rId13"/>
    <p:sldId id="281" r:id="rId14"/>
    <p:sldId id="282" r:id="rId15"/>
    <p:sldId id="283" r:id="rId16"/>
    <p:sldId id="309" r:id="rId17"/>
    <p:sldId id="274" r:id="rId18"/>
    <p:sldId id="275" r:id="rId19"/>
    <p:sldId id="259" r:id="rId20"/>
    <p:sldId id="287" r:id="rId21"/>
    <p:sldId id="288" r:id="rId22"/>
    <p:sldId id="289" r:id="rId23"/>
    <p:sldId id="290" r:id="rId24"/>
    <p:sldId id="291" r:id="rId25"/>
    <p:sldId id="284" r:id="rId26"/>
    <p:sldId id="285" r:id="rId27"/>
    <p:sldId id="286" r:id="rId28"/>
    <p:sldId id="293" r:id="rId29"/>
    <p:sldId id="294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292" r:id="rId39"/>
    <p:sldId id="310" r:id="rId40"/>
    <p:sldId id="314" r:id="rId41"/>
    <p:sldId id="312" r:id="rId42"/>
    <p:sldId id="313" r:id="rId43"/>
    <p:sldId id="315" r:id="rId44"/>
    <p:sldId id="295" r:id="rId45"/>
  </p:sldIdLst>
  <p:sldSz cx="12192000" cy="6858000"/>
  <p:notesSz cx="6858000" cy="9144000"/>
  <p:embeddedFontLst>
    <p:embeddedFont>
      <p:font typeface="_Layiji MaHaNiYom V 1.2" panose="02000000000000000000" pitchFamily="2" charset="0"/>
      <p:regular r:id="rId46"/>
    </p:embeddedFont>
    <p:embeddedFont>
      <p:font typeface="Algerian" panose="04020705040A02060702" pitchFamily="82" charset="0"/>
      <p:regular r:id="rId47"/>
    </p:embeddedFont>
    <p:embeddedFont>
      <p:font typeface="Arial Black" panose="020B0A04020102020204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Do It with Love" panose="02000500000000000000" pitchFamily="50" charset="0"/>
      <p:regular r:id="rId55"/>
    </p:embeddedFont>
    <p:embeddedFont>
      <p:font typeface="Segoe UI Black" panose="020B0A02040204020203" pitchFamily="34" charset="0"/>
      <p:bold r:id="rId56"/>
      <p:boldItalic r:id="rId5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FFFF00"/>
    <a:srgbClr val="FFFFFF"/>
    <a:srgbClr val="66FFFF"/>
    <a:srgbClr val="FF6699"/>
    <a:srgbClr val="FF3399"/>
    <a:srgbClr val="FF9900"/>
    <a:srgbClr val="FFE4CC"/>
    <a:srgbClr val="D0D0D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0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6221-C690-48E4-953D-BEDF50FF0D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8AAA9-7C32-49AB-A476-D58A3FF4D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54B75-19BF-4DCD-8F86-433486B0C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312D8-F1A7-46B0-AD58-3ABC33D1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908C9-9816-4501-9DCA-DB6C3F26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5233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ECE78-D388-4AB7-AD38-341DC454A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F61A5-CBE4-4D0C-9BD8-D4ABADCC1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205B4-9F8A-40F8-B89B-308A54FF5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972CE-9EA3-4527-ABA9-A0759BFD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A6EC-D069-4918-8F1A-34BB1067F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8599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EDA9C-EA60-4889-975D-518A8A72F7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69602-54BE-4869-ACCF-F809E1A81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23A4F-5CC2-4188-8092-D2570D09E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6BA77-5134-4BA3-9544-006250A9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2D386-FF2A-4978-8E0A-695D95779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3355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088CB-0384-483B-BF41-A412A44BF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4EC83-D3D9-49F8-B69B-205E57C72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4C840-AEDA-4006-A534-6C785703C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32DAC-B147-443C-8E2A-4081124C6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0860A-BEDC-43F1-8628-2A280B91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3950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1602-FD8C-4033-A987-91D6F0BB3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8F620-330F-4828-977D-EFDDB73FB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95B05-D166-4C16-B5E1-BE5F35CD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306A-21C7-4688-9D82-186C68EBB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FA27D-9A5E-47E7-93A8-7C60682D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2434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BC4F-AE98-4822-8442-C9FA2616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4B6E5-C450-437E-8DA5-F738D50AA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0A16C-1ACA-431A-A39D-AA8FA0FEE5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01EFF-C9B3-4F8C-9A9E-A3C4E627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A9E72-79AC-41C0-94AA-D83C11C2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B9D4C-8BC4-4CFC-BA8B-8EE23E8B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9855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D80B-6127-4239-B26F-5A243EED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D43B5-9DCE-406D-B339-5224ED4DC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739AE0-7459-4FDC-83DF-080FD183C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832C2E-2232-4F15-AF2F-8FA876423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EAFB9-3E39-4909-B1F4-8BBF2DB071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73DABA-1F85-49B2-AFFA-9898CFA9F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C36F63-5FAE-4E0F-9CF2-3A568AED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754F30-ECC1-4D99-8A63-5F4780CC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3792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FF661-60D5-496A-94AB-80C50644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E1C75-3EB2-4F90-AD61-7D1964DC2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C463CF-AB7F-4396-96F1-49D87841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02E06-9C29-4684-AF32-B200283C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851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0E741-E752-41C0-A4CA-DFF24F4D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FA6FFF-C4BA-4C98-8F58-3907CF85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440B2-2409-4B4C-A2CA-88F91D36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01623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99D9-371C-4B20-8A91-5A6124B0B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63356-2A43-49EF-9304-813111B72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640D5-B955-4AF9-BE18-608BA1850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E2D9A-6122-4BA3-B2FA-D9DA64B2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3A313-981C-4E79-A1A1-10B7354C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122C5-B35B-4C08-8A4B-B8DD88FEA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541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B1FD1-6578-43C8-B788-AA2745F6F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B4883-C2DD-42EE-A7BB-C1B7BA80A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7C830-84CF-4EBD-B98D-BC6857A1C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24DB0-1A60-40BB-9DC4-C37FA75C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2941C-F428-4F9A-B762-6D95A442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64954-1286-45EA-A470-B37B811A5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39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35A3A8-8E7E-4E47-81FB-E41BB5FA5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2150D-E86E-4B7C-9C52-630D92BD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65EF7-F00F-4BB4-8FA9-ED5D4D7C0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1E7D-CD8D-4169-A66B-08FB0F279E97}" type="datetimeFigureOut">
              <a:rPr lang="th-TH" smtClean="0"/>
              <a:t>12/09/64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5893-9314-49EA-A0C4-7F528FC30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CA841-7586-4C76-878E-6E5AC2800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3FBAD-8E90-498B-870F-C9B9FC9749B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511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12" Type="http://schemas.openxmlformats.org/officeDocument/2006/relationships/slide" Target="slide3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29.xml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image" Target="../media/image1.jpg"/><Relationship Id="rId9" Type="http://schemas.openxmlformats.org/officeDocument/2006/relationships/image" Target="../media/image6.gif"/><Relationship Id="rId1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gif"/><Relationship Id="rId7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13" Type="http://schemas.openxmlformats.org/officeDocument/2006/relationships/slide" Target="slide37.xml"/><Relationship Id="rId3" Type="http://schemas.openxmlformats.org/officeDocument/2006/relationships/image" Target="../media/image6.gif"/><Relationship Id="rId7" Type="http://schemas.openxmlformats.org/officeDocument/2006/relationships/slide" Target="slide31.xml"/><Relationship Id="rId12" Type="http://schemas.openxmlformats.org/officeDocument/2006/relationships/slide" Target="slide3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11" Type="http://schemas.openxmlformats.org/officeDocument/2006/relationships/slide" Target="slide35.xml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10" Type="http://schemas.openxmlformats.org/officeDocument/2006/relationships/slide" Target="slide34.xml"/><Relationship Id="rId4" Type="http://schemas.openxmlformats.org/officeDocument/2006/relationships/image" Target="../media/image3.png"/><Relationship Id="rId9" Type="http://schemas.openxmlformats.org/officeDocument/2006/relationships/slide" Target="slide33.xml"/><Relationship Id="rId1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9.xml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9.xml"/><Relationship Id="rId5" Type="http://schemas.openxmlformats.org/officeDocument/2006/relationships/image" Target="../media/image40.gif"/><Relationship Id="rId4" Type="http://schemas.openxmlformats.org/officeDocument/2006/relationships/image" Target="../media/image3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9.xml"/><Relationship Id="rId5" Type="http://schemas.openxmlformats.org/officeDocument/2006/relationships/image" Target="../media/image41.gif"/><Relationship Id="rId4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9.xml"/><Relationship Id="rId5" Type="http://schemas.openxmlformats.org/officeDocument/2006/relationships/image" Target="../media/image42.gif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png"/><Relationship Id="rId5" Type="http://schemas.openxmlformats.org/officeDocument/2006/relationships/slide" Target="slide29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9.png"/><Relationship Id="rId5" Type="http://schemas.openxmlformats.org/officeDocument/2006/relationships/slide" Target="slide29.xml"/><Relationship Id="rId4" Type="http://schemas.openxmlformats.org/officeDocument/2006/relationships/image" Target="../media/image37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png"/><Relationship Id="rId5" Type="http://schemas.openxmlformats.org/officeDocument/2006/relationships/slide" Target="slide29.xml"/><Relationship Id="rId4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9.png"/><Relationship Id="rId5" Type="http://schemas.openxmlformats.org/officeDocument/2006/relationships/slide" Target="slide29.xml"/><Relationship Id="rId4" Type="http://schemas.openxmlformats.org/officeDocument/2006/relationships/image" Target="../media/image37.jpg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1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3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85766-387E-4F3B-8893-2750E8BA87CF}"/>
              </a:ext>
            </a:extLst>
          </p:cNvPr>
          <p:cNvSpPr txBox="1"/>
          <p:nvPr/>
        </p:nvSpPr>
        <p:spPr>
          <a:xfrm>
            <a:off x="2006928" y="1517237"/>
            <a:ext cx="92390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latin typeface="Segoe UI Black" panose="020B0A02040204020203" pitchFamily="34" charset="0"/>
                <a:ea typeface="Segoe UI Black" panose="020B0A02040204020203" pitchFamily="34" charset="0"/>
              </a:rPr>
              <a:t>Wh</a:t>
            </a:r>
            <a:r>
              <a:rPr lang="en-US" sz="8800" dirty="0">
                <a:latin typeface="Segoe UI Black" panose="020B0A02040204020203" pitchFamily="34" charset="0"/>
                <a:ea typeface="Segoe UI Black" panose="020B0A02040204020203" pitchFamily="34" charset="0"/>
              </a:rPr>
              <a:t>- Question</a:t>
            </a:r>
            <a:endParaRPr lang="th-TH" sz="8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FAC58A-EBCF-4FD2-8548-48550BD9B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973" y="-140251"/>
            <a:ext cx="2660074" cy="212710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D39D4A5-0927-47BF-BBA6-BBD269CBFF43}"/>
              </a:ext>
            </a:extLst>
          </p:cNvPr>
          <p:cNvGrpSpPr/>
          <p:nvPr/>
        </p:nvGrpSpPr>
        <p:grpSpPr>
          <a:xfrm>
            <a:off x="-569397" y="3528121"/>
            <a:ext cx="4571999" cy="3655964"/>
            <a:chOff x="1365420" y="2395229"/>
            <a:chExt cx="4571999" cy="365596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0047127-0D17-4780-BBE6-3F28748F7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DEF91BE-33F2-4E83-A6CD-8A90E1BB0BA5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31" name="Picture 4">
              <a:extLst>
                <a:ext uri="{FF2B5EF4-FFF2-40B4-BE49-F238E27FC236}">
                  <a16:creationId xmlns:a16="http://schemas.microsoft.com/office/drawing/2014/main" id="{951659F1-4391-4F01-9D12-50158BF5FD6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E910453F-11DD-4B00-AF38-513594FD5C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25" y="2883565"/>
            <a:ext cx="5179075" cy="414727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06D9D60-CE01-44D7-9A66-04218E696E2C}"/>
              </a:ext>
            </a:extLst>
          </p:cNvPr>
          <p:cNvSpPr/>
          <p:nvPr/>
        </p:nvSpPr>
        <p:spPr>
          <a:xfrm rot="21120847">
            <a:off x="8055516" y="4901699"/>
            <a:ext cx="422988" cy="400459"/>
          </a:xfrm>
          <a:prstGeom prst="rect">
            <a:avLst/>
          </a:prstGeom>
          <a:solidFill>
            <a:srgbClr val="FFE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9709B5A1-DF7B-4931-8899-F6481B4A9D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236">
            <a:off x="8021679" y="4883133"/>
            <a:ext cx="414635" cy="43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E0FF6A-DA28-410A-9EE0-BAB48101B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71" y="115104"/>
            <a:ext cx="1847850" cy="1905000"/>
          </a:xfrm>
          <a:prstGeom prst="rect">
            <a:avLst/>
          </a:prstGeom>
        </p:spPr>
      </p:pic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79014AF0-EF1D-4C92-B1C8-0FE36F5063BF}"/>
              </a:ext>
            </a:extLst>
          </p:cNvPr>
          <p:cNvSpPr/>
          <p:nvPr/>
        </p:nvSpPr>
        <p:spPr>
          <a:xfrm>
            <a:off x="3305088" y="2880293"/>
            <a:ext cx="2704441" cy="839951"/>
          </a:xfrm>
          <a:prstGeom prst="homePlate">
            <a:avLst/>
          </a:prstGeom>
          <a:solidFill>
            <a:srgbClr val="FF7C80"/>
          </a:solidFill>
          <a:ln>
            <a:noFill/>
          </a:ln>
          <a:scene3d>
            <a:camera prst="perspective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AAB71726-09EF-4C01-8A15-1B2718594980}"/>
              </a:ext>
            </a:extLst>
          </p:cNvPr>
          <p:cNvSpPr/>
          <p:nvPr/>
        </p:nvSpPr>
        <p:spPr>
          <a:xfrm>
            <a:off x="3293055" y="3827248"/>
            <a:ext cx="2704441" cy="839951"/>
          </a:xfrm>
          <a:prstGeom prst="homePlate">
            <a:avLst/>
          </a:prstGeom>
          <a:solidFill>
            <a:srgbClr val="FF7C80"/>
          </a:solidFill>
          <a:ln>
            <a:noFill/>
          </a:ln>
          <a:scene3d>
            <a:camera prst="perspective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09D652C2-76FF-4CDC-8EB6-7AA7C71AF3DE}"/>
              </a:ext>
            </a:extLst>
          </p:cNvPr>
          <p:cNvSpPr/>
          <p:nvPr/>
        </p:nvSpPr>
        <p:spPr>
          <a:xfrm>
            <a:off x="3284046" y="4803632"/>
            <a:ext cx="2704441" cy="839951"/>
          </a:xfrm>
          <a:prstGeom prst="homePlate">
            <a:avLst/>
          </a:prstGeom>
          <a:solidFill>
            <a:srgbClr val="FF7C80"/>
          </a:solidFill>
          <a:ln>
            <a:noFill/>
          </a:ln>
          <a:scene3d>
            <a:camera prst="perspective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Oval 40">
            <a:hlinkClick r:id="rId10" action="ppaction://hlinksldjump"/>
            <a:extLst>
              <a:ext uri="{FF2B5EF4-FFF2-40B4-BE49-F238E27FC236}">
                <a16:creationId xmlns:a16="http://schemas.microsoft.com/office/drawing/2014/main" id="{1CC13036-1788-4821-A6DD-EF4F332C6CE1}"/>
              </a:ext>
            </a:extLst>
          </p:cNvPr>
          <p:cNvSpPr/>
          <p:nvPr/>
        </p:nvSpPr>
        <p:spPr>
          <a:xfrm>
            <a:off x="6090186" y="2963787"/>
            <a:ext cx="679718" cy="653776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Oval 44">
            <a:hlinkClick r:id="rId11" action="ppaction://hlinksldjump"/>
            <a:extLst>
              <a:ext uri="{FF2B5EF4-FFF2-40B4-BE49-F238E27FC236}">
                <a16:creationId xmlns:a16="http://schemas.microsoft.com/office/drawing/2014/main" id="{247B0317-D867-469A-8487-A378AA8A2F83}"/>
              </a:ext>
            </a:extLst>
          </p:cNvPr>
          <p:cNvSpPr/>
          <p:nvPr/>
        </p:nvSpPr>
        <p:spPr>
          <a:xfrm>
            <a:off x="6069441" y="3909487"/>
            <a:ext cx="679718" cy="653776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Oval 45">
            <a:hlinkClick r:id="rId12" action="ppaction://hlinksldjump"/>
            <a:extLst>
              <a:ext uri="{FF2B5EF4-FFF2-40B4-BE49-F238E27FC236}">
                <a16:creationId xmlns:a16="http://schemas.microsoft.com/office/drawing/2014/main" id="{DFDE370A-331B-4AD6-85B3-FC803CD28742}"/>
              </a:ext>
            </a:extLst>
          </p:cNvPr>
          <p:cNvSpPr/>
          <p:nvPr/>
        </p:nvSpPr>
        <p:spPr>
          <a:xfrm>
            <a:off x="6069441" y="4856624"/>
            <a:ext cx="679718" cy="653776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D4051E7-4C47-4C36-B5F4-DF1AF9A0C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726" y="3722453"/>
            <a:ext cx="754767" cy="75476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8B5A25B-64A5-4333-9990-250A59FF7F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52" y="4755633"/>
            <a:ext cx="754767" cy="75476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6696ED1-7F5F-4F13-9DA2-6EB87E4324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36" y="2833497"/>
            <a:ext cx="845083" cy="667263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C1ADD89-43F5-408D-83C0-F51382DA4B14}"/>
              </a:ext>
            </a:extLst>
          </p:cNvPr>
          <p:cNvSpPr/>
          <p:nvPr/>
        </p:nvSpPr>
        <p:spPr>
          <a:xfrm>
            <a:off x="10346773" y="913504"/>
            <a:ext cx="240649" cy="253972"/>
          </a:xfrm>
          <a:prstGeom prst="rect">
            <a:avLst/>
          </a:prstGeom>
          <a:solidFill>
            <a:srgbClr val="FFE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FA02CE96-70CE-4F99-92FD-70F85B4D47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72" y="890224"/>
            <a:ext cx="240649" cy="25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0417F9CD-6CE8-4443-A287-8618C1D387DE}"/>
              </a:ext>
            </a:extLst>
          </p:cNvPr>
          <p:cNvSpPr txBox="1"/>
          <p:nvPr/>
        </p:nvSpPr>
        <p:spPr>
          <a:xfrm>
            <a:off x="3610524" y="2944643"/>
            <a:ext cx="229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เข้าสู่บทเรียน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E878B6D-013D-4C57-804C-5F2FF4BF7C2D}"/>
              </a:ext>
            </a:extLst>
          </p:cNvPr>
          <p:cNvSpPr txBox="1"/>
          <p:nvPr/>
        </p:nvSpPr>
        <p:spPr>
          <a:xfrm>
            <a:off x="3598493" y="3904379"/>
            <a:ext cx="229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เกมการศึกษา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5A0B24-038D-43FA-98CD-EE06C5167710}"/>
              </a:ext>
            </a:extLst>
          </p:cNvPr>
          <p:cNvSpPr txBox="1"/>
          <p:nvPr/>
        </p:nvSpPr>
        <p:spPr>
          <a:xfrm>
            <a:off x="3988003" y="4873227"/>
            <a:ext cx="229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ทดสอบ</a:t>
            </a:r>
          </a:p>
        </p:txBody>
      </p:sp>
      <p:pic>
        <p:nvPicPr>
          <p:cNvPr id="63" name="MBB - Feel Good (Vlog No Copyright Music)">
            <a:hlinkClick r:id="" action="ppaction://media"/>
            <a:extLst>
              <a:ext uri="{FF2B5EF4-FFF2-40B4-BE49-F238E27FC236}">
                <a16:creationId xmlns:a16="http://schemas.microsoft.com/office/drawing/2014/main" id="{C572AFF3-3924-4251-B7EB-78B50364F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3694" y="3137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27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-605590" y="3589450"/>
            <a:ext cx="4571999" cy="3655964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6" y="435877"/>
            <a:ext cx="184785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3086639" y="1895197"/>
            <a:ext cx="75908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(</a:t>
            </a:r>
            <a:r>
              <a:rPr lang="th-TH" sz="4800" dirty="0" err="1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เว็น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)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แปลว่า เมื่อไหร่ ใช้ถามถึงเวลา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ว่าสิ่งนั้นเกิดขึ้นเมื่อไหร่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were you born?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คุณเกิดเมื่อไหร่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 was born in February.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ฉันเกิดเดือนกุมภาพันธ์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39F914-BBAE-458C-A686-0C2EEA0203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489" y="4141659"/>
            <a:ext cx="2716341" cy="271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744251" y="1914745"/>
            <a:ext cx="7872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(</a:t>
            </a:r>
            <a:r>
              <a:rPr lang="th-TH" sz="4800" dirty="0" err="1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เว็น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)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เมื่อไหร่ ใช้ถามถึงเวลาว่าสิ่งนั้นเกิดขึ้นเมื่อไหร่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were you born?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คุณเกิดเมื่อไหร่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 was born in November.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ฉันเกิดเดือนพฤศจิกายน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81" y="178129"/>
            <a:ext cx="1267583" cy="1306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328" y="3819155"/>
            <a:ext cx="4255069" cy="340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12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3A06EC-D60F-4C00-AF6A-ED882829C514}"/>
              </a:ext>
            </a:extLst>
          </p:cNvPr>
          <p:cNvSpPr txBox="1"/>
          <p:nvPr/>
        </p:nvSpPr>
        <p:spPr>
          <a:xfrm>
            <a:off x="2744251" y="1914745"/>
            <a:ext cx="8917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will you come back to Thailand?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คุณจะกลับประเทศไทยเมื่อไหร่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I’ll go back next week.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ฉันจะกลับอาทิตย์หน้า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93FCE2-B034-4D16-8940-7F3779648A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6494" r="8367" b="4383"/>
          <a:stretch/>
        </p:blipFill>
        <p:spPr>
          <a:xfrm>
            <a:off x="7120454" y="4183433"/>
            <a:ext cx="2647595" cy="2674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AC9423-576C-4115-BAD8-0C61C77E25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20" y="2648277"/>
            <a:ext cx="1202438" cy="8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84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-605590" y="3589450"/>
            <a:ext cx="4571999" cy="3655964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6" y="435877"/>
            <a:ext cx="184785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2744251" y="1914745"/>
            <a:ext cx="6183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will you go to England?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คุณจะไปอังกฤษเมื่อไหร่</a:t>
            </a:r>
          </a:p>
          <a:p>
            <a:pPr lvl="0"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Next month. 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หน้าเดือน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3DBD2-34AE-4658-B2AD-0414F8A695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9" b="2223"/>
          <a:stretch/>
        </p:blipFill>
        <p:spPr>
          <a:xfrm>
            <a:off x="7014168" y="3795672"/>
            <a:ext cx="3565033" cy="2993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9B3A86-E8B0-442D-8875-024B21C5A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03" y="2618472"/>
            <a:ext cx="1843458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1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0"/>
            <a:ext cx="12192000" cy="6858000"/>
          </a:xfrm>
          <a:prstGeom prst="rect">
            <a:avLst/>
          </a:prstGeom>
        </p:spPr>
      </p:pic>
      <p:sp>
        <p:nvSpPr>
          <p:cNvPr id="8" name="คำบรรยายภาพ: สี่เหลี่ยมมุมมน 17">
            <a:extLst>
              <a:ext uri="{FF2B5EF4-FFF2-40B4-BE49-F238E27FC236}">
                <a16:creationId xmlns:a16="http://schemas.microsoft.com/office/drawing/2014/main" id="{6BA36C18-B57F-43B3-8429-9180D57AC1FA}"/>
              </a:ext>
            </a:extLst>
          </p:cNvPr>
          <p:cNvSpPr/>
          <p:nvPr/>
        </p:nvSpPr>
        <p:spPr>
          <a:xfrm>
            <a:off x="2434281" y="1510269"/>
            <a:ext cx="7485306" cy="4816389"/>
          </a:xfrm>
          <a:prstGeom prst="wedgeRoundRectCallout">
            <a:avLst>
              <a:gd name="adj1" fmla="val 48102"/>
              <a:gd name="adj2" fmla="val -6243"/>
              <a:gd name="adj3" fmla="val 16667"/>
            </a:avLst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534186" y="1510270"/>
            <a:ext cx="73854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Why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(วาย) ทำไม ใช้ถามถึงสาเหตุว่าทำไมถึงทำแบบนั้น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do you have to go?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ทำไมคุณต้องไป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Because I meet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my boss.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เพราะฉันต้องเข้าพบเจ้านายของฉัน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160061" y="208192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924E2-4A6C-44BA-AB7E-8EFF763FF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14594" r="5119" b="16757"/>
          <a:stretch/>
        </p:blipFill>
        <p:spPr>
          <a:xfrm>
            <a:off x="7947352" y="2268689"/>
            <a:ext cx="3733162" cy="2865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190" y="4486321"/>
            <a:ext cx="3391678" cy="271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5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578DA8-C786-4FD7-A713-B62DDAF104CE}"/>
              </a:ext>
            </a:extLst>
          </p:cNvPr>
          <p:cNvSpPr txBox="1"/>
          <p:nvPr/>
        </p:nvSpPr>
        <p:spPr>
          <a:xfrm>
            <a:off x="3180348" y="1828201"/>
            <a:ext cx="6183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Why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are they crying?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ทำไมพวกเขากำลังร้องไห้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They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lost the game.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พวกเขา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แพ้การแข่งขัน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66D7A-1967-4DF6-B98A-15CD91D24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13" y="2607284"/>
            <a:ext cx="4069884" cy="31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3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578DA8-C786-4FD7-A713-B62DDAF104CE}"/>
              </a:ext>
            </a:extLst>
          </p:cNvPr>
          <p:cNvSpPr txBox="1"/>
          <p:nvPr/>
        </p:nvSpPr>
        <p:spPr>
          <a:xfrm>
            <a:off x="3180348" y="1828201"/>
            <a:ext cx="6183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Why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did you come back?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ทำไมคุณถึงกลับมา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 forgot my wallet.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ฉันลืมกระเป๋าสตางค์ของฉัน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03604-0017-41DE-B408-A015F83EF1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65" y="2393389"/>
            <a:ext cx="4075931" cy="347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611904" y="1853189"/>
            <a:ext cx="7290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(ฮู) แปลว่า ใคร ต้องตอบเป็นบุคคล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is this?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นี่ คือ ใคร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This is Jessy.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นี่คือเจสซี่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" y="4199021"/>
            <a:ext cx="3735944" cy="2987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B6BBF-68D9-4050-9366-62A6A484F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13" y="2412851"/>
            <a:ext cx="4734181" cy="37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6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B74856-9796-4A4B-B9C6-F938DE15C20D}"/>
              </a:ext>
            </a:extLst>
          </p:cNvPr>
          <p:cNvSpPr txBox="1"/>
          <p:nvPr/>
        </p:nvSpPr>
        <p:spPr>
          <a:xfrm>
            <a:off x="2744251" y="1914745"/>
            <a:ext cx="6183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are they?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พวกเขาเป็นใคร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They are my friends.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พวกเขาเป็นเพื่อนของฉัน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0987B-E2A6-45A4-8C31-BC307CA46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80" y="3344371"/>
            <a:ext cx="5815975" cy="38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4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-605590" y="3589450"/>
            <a:ext cx="4571999" cy="3655964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6" y="435877"/>
            <a:ext cx="184785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2744251" y="1914745"/>
            <a:ext cx="61831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called you last night?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(</a:t>
            </a: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ใครโทรมาหาเธอเมื่อคืน)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	She was Jenny.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   หล่อนคือเจนนี่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3344E1-D7A4-41D8-8422-CFBAD38B6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38" y="2776754"/>
            <a:ext cx="3251567" cy="325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2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effectLst>
                  <a:glow rad="101600">
                    <a:schemeClr val="accent4">
                      <a:satMod val="175000"/>
                      <a:alpha val="96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Wh</a:t>
            </a:r>
            <a:r>
              <a:rPr lang="en-US" sz="6600" dirty="0">
                <a:effectLst>
                  <a:glow rad="101600">
                    <a:schemeClr val="accent4">
                      <a:satMod val="175000"/>
                      <a:alpha val="96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- Question</a:t>
            </a:r>
            <a:endParaRPr lang="th-TH" sz="6600" dirty="0">
              <a:effectLst>
                <a:glow rad="101600">
                  <a:schemeClr val="accent4">
                    <a:satMod val="175000"/>
                    <a:alpha val="96000"/>
                  </a:schemeClr>
                </a:glo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FE55750-91A4-40A9-924F-B211048CC82A}"/>
              </a:ext>
            </a:extLst>
          </p:cNvPr>
          <p:cNvSpPr/>
          <p:nvPr/>
        </p:nvSpPr>
        <p:spPr>
          <a:xfrm>
            <a:off x="2478505" y="2370221"/>
            <a:ext cx="1840832" cy="186489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E82A6-B2C1-4442-849D-86900901EB75}"/>
              </a:ext>
            </a:extLst>
          </p:cNvPr>
          <p:cNvSpPr txBox="1"/>
          <p:nvPr/>
        </p:nvSpPr>
        <p:spPr>
          <a:xfrm>
            <a:off x="2248732" y="2721391"/>
            <a:ext cx="23003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Segoe UI Black" panose="020B0A02040204020203" pitchFamily="34" charset="0"/>
                <a:ea typeface="Segoe UI Black" panose="020B0A02040204020203" pitchFamily="34" charset="0"/>
              </a:rPr>
              <a:t>What</a:t>
            </a:r>
          </a:p>
          <a:p>
            <a:pPr algn="ctr"/>
            <a:r>
              <a:rPr lang="th-TH" sz="44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อะไร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AC6063-8920-45B1-8B68-5D5C015B412C}"/>
              </a:ext>
            </a:extLst>
          </p:cNvPr>
          <p:cNvSpPr/>
          <p:nvPr/>
        </p:nvSpPr>
        <p:spPr>
          <a:xfrm>
            <a:off x="5237542" y="2001503"/>
            <a:ext cx="1840832" cy="1864895"/>
          </a:xfrm>
          <a:prstGeom prst="ellipse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E88177-ED45-4D3D-9505-32625A4426F5}"/>
              </a:ext>
            </a:extLst>
          </p:cNvPr>
          <p:cNvSpPr/>
          <p:nvPr/>
        </p:nvSpPr>
        <p:spPr>
          <a:xfrm>
            <a:off x="3969902" y="4094245"/>
            <a:ext cx="1840832" cy="1864895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EABF91-67A4-46E2-AFA0-FE007E08D243}"/>
              </a:ext>
            </a:extLst>
          </p:cNvPr>
          <p:cNvSpPr/>
          <p:nvPr/>
        </p:nvSpPr>
        <p:spPr>
          <a:xfrm>
            <a:off x="6512788" y="4063287"/>
            <a:ext cx="1840832" cy="1864895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58BFE3B-8BAF-41D8-A38C-890BF84DB22B}"/>
              </a:ext>
            </a:extLst>
          </p:cNvPr>
          <p:cNvSpPr/>
          <p:nvPr/>
        </p:nvSpPr>
        <p:spPr>
          <a:xfrm>
            <a:off x="8793079" y="3703020"/>
            <a:ext cx="1840832" cy="1864895"/>
          </a:xfrm>
          <a:prstGeom prst="ellipse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CACBC20-F780-40A2-89F3-6F0229071110}"/>
              </a:ext>
            </a:extLst>
          </p:cNvPr>
          <p:cNvSpPr/>
          <p:nvPr/>
        </p:nvSpPr>
        <p:spPr>
          <a:xfrm>
            <a:off x="7726029" y="1747264"/>
            <a:ext cx="1840832" cy="1864895"/>
          </a:xfrm>
          <a:prstGeom prst="ellipse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772FAF-0B4C-4F8B-A711-2CAA004B3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90" y="2969215"/>
            <a:ext cx="919570" cy="9195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FB6869-901F-4975-813B-59A7BC28D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72" y="2969215"/>
            <a:ext cx="5087058" cy="40678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BD306D-BE61-46B1-8EF9-BA68B98545EE}"/>
              </a:ext>
            </a:extLst>
          </p:cNvPr>
          <p:cNvSpPr/>
          <p:nvPr/>
        </p:nvSpPr>
        <p:spPr>
          <a:xfrm>
            <a:off x="1203157" y="5019798"/>
            <a:ext cx="434208" cy="394413"/>
          </a:xfrm>
          <a:prstGeom prst="rect">
            <a:avLst/>
          </a:prstGeom>
          <a:solidFill>
            <a:srgbClr val="FFE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296C081B-8109-4D2F-81A2-46CD36540E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16" y="4971595"/>
            <a:ext cx="605090" cy="5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7C6505-3176-47DA-B54F-437D43F74EAE}"/>
              </a:ext>
            </a:extLst>
          </p:cNvPr>
          <p:cNvSpPr txBox="1"/>
          <p:nvPr/>
        </p:nvSpPr>
        <p:spPr>
          <a:xfrm>
            <a:off x="5074895" y="2379581"/>
            <a:ext cx="23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Where</a:t>
            </a:r>
          </a:p>
          <a:p>
            <a:pPr algn="ctr"/>
            <a:r>
              <a:rPr lang="th-TH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ที่ไหน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ECA30F-5174-4B4C-8285-A981E0D27E68}"/>
              </a:ext>
            </a:extLst>
          </p:cNvPr>
          <p:cNvSpPr txBox="1"/>
          <p:nvPr/>
        </p:nvSpPr>
        <p:spPr>
          <a:xfrm>
            <a:off x="3756322" y="4412162"/>
            <a:ext cx="23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When</a:t>
            </a:r>
          </a:p>
          <a:p>
            <a:pPr algn="ctr"/>
            <a:r>
              <a:rPr lang="th-TH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เมื่อไร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601CB8-88DD-49E0-B6FF-D6DCBAF1D6F3}"/>
              </a:ext>
            </a:extLst>
          </p:cNvPr>
          <p:cNvSpPr txBox="1"/>
          <p:nvPr/>
        </p:nvSpPr>
        <p:spPr>
          <a:xfrm>
            <a:off x="6250193" y="4422623"/>
            <a:ext cx="23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Why</a:t>
            </a:r>
          </a:p>
          <a:p>
            <a:pPr algn="ctr"/>
            <a:r>
              <a:rPr lang="th-TH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ทำไม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306182-1896-4683-A3E5-8C5B88B7A39A}"/>
              </a:ext>
            </a:extLst>
          </p:cNvPr>
          <p:cNvSpPr txBox="1"/>
          <p:nvPr/>
        </p:nvSpPr>
        <p:spPr>
          <a:xfrm>
            <a:off x="7495794" y="2039397"/>
            <a:ext cx="23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Who</a:t>
            </a:r>
          </a:p>
          <a:p>
            <a:pPr algn="ctr"/>
            <a:r>
              <a:rPr lang="th-TH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ใคร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1C79D2-FD4B-43F7-9318-AAF3DE4E35E5}"/>
              </a:ext>
            </a:extLst>
          </p:cNvPr>
          <p:cNvSpPr txBox="1"/>
          <p:nvPr/>
        </p:nvSpPr>
        <p:spPr>
          <a:xfrm>
            <a:off x="8563306" y="4032042"/>
            <a:ext cx="23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How</a:t>
            </a:r>
          </a:p>
          <a:p>
            <a:pPr algn="ctr"/>
            <a:r>
              <a:rPr lang="th-TH" sz="4000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อย่างไร</a:t>
            </a:r>
          </a:p>
        </p:txBody>
      </p:sp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6D38E630-460A-47B9-9041-FF2501D4D5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932" y="5709879"/>
            <a:ext cx="1020882" cy="10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85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-605590" y="3589450"/>
            <a:ext cx="4571999" cy="3655964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6" y="435877"/>
            <a:ext cx="184785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2744251" y="1914745"/>
            <a:ext cx="81116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Whom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(ฮูม) ใคร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คำตอบต้องเป็นบุคคล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	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Whom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	ใช้เป็นกรรม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	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	ใช้เป็นประธาน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69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897123" y="1498020"/>
            <a:ext cx="6183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Whom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do you love?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คุณรักใคร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 love Jo.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ฉันรักโจ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loves you?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ใครรักคุณ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Jo loves me.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โจรักฉัน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897123" y="390024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8" y="4443932"/>
            <a:ext cx="3387880" cy="2709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5C1BE-73BA-4C36-9F9A-98845A86C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76" y="2545771"/>
            <a:ext cx="4747524" cy="37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0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259" y="0"/>
            <a:ext cx="1437184" cy="148163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39F35B0-DD05-44C4-838F-0761E72F9866}"/>
              </a:ext>
            </a:extLst>
          </p:cNvPr>
          <p:cNvSpPr txBox="1"/>
          <p:nvPr/>
        </p:nvSpPr>
        <p:spPr>
          <a:xfrm>
            <a:off x="3237469" y="1854702"/>
            <a:ext cx="8297247" cy="45243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Whom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did she see at the party?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หล่อนเห็นใครที่งานปาร์ตี้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She saw Jo.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หล่อนเห็นโจ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saw her at the party?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ใครเห็นหล่อนที่งานปาร์ตี้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Jo saw her.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โจเห็นหล่อน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83C53-C179-42AB-9395-5DA95BBB5E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99" y="3429000"/>
            <a:ext cx="2950017" cy="295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9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-605590" y="3589450"/>
            <a:ext cx="4571999" cy="3655964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6" y="435877"/>
            <a:ext cx="184785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3121599" y="1824347"/>
            <a:ext cx="77342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Whose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(</a:t>
            </a:r>
            <a:r>
              <a:rPr lang="th-TH" sz="4800" dirty="0" err="1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ฮูส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)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ของใคร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เป็น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การแสดงความเป็นเจ้าของของสิ่งๆ นั้น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Whose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is this pen?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ปากกาด้ามนี้คือของใคร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This is my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pen.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ปากกาของฉัน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EB3E9-A963-492D-84AE-33BCD66C9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23" y="3167422"/>
            <a:ext cx="3298346" cy="329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744251" y="1914745"/>
            <a:ext cx="6183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Whose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house is that?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นั่นคือบ้านของใคร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That is John’s house.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นั่นคือ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บ้านของจอห์น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9" y="4405749"/>
            <a:ext cx="3176449" cy="2540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43C3B-55EA-4728-BE03-F76463E7E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583" y="2568733"/>
            <a:ext cx="3724413" cy="38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2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-605590" y="3589450"/>
            <a:ext cx="4571999" cy="3655964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6" y="435877"/>
            <a:ext cx="184785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2744251" y="1914745"/>
            <a:ext cx="75041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(ฮาว) อย่างไร ถามถึงหลักการใช้งาน วิธีการทำอะไรบางอย่าง หรือลักษณะ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สภาพของสิ่งๆ นั้น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are you?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คุณเป็นอย่างไร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I’m good.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ฉันสบายดี</a:t>
            </a:r>
          </a:p>
        </p:txBody>
      </p:sp>
    </p:spTree>
    <p:extLst>
      <p:ext uri="{BB962C8B-B14F-4D97-AF65-F5344CB8AC3E}">
        <p14:creationId xmlns:p14="http://schemas.microsoft.com/office/powerpoint/2010/main" val="3860752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2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744251" y="1914745"/>
            <a:ext cx="6183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does she feel?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หล่อนรู้สึกอย่างไร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She feels good.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หล่อนรู้สึกดี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328" y="3819155"/>
            <a:ext cx="4255069" cy="3402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C9F06-28CF-45AD-BDD3-2C7AE1D28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255" y="1985898"/>
            <a:ext cx="2954722" cy="393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7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EF7063-5CF8-424E-8A94-AD1B92C9874A}"/>
              </a:ext>
            </a:extLst>
          </p:cNvPr>
          <p:cNvSpPr txBox="1"/>
          <p:nvPr/>
        </p:nvSpPr>
        <p:spPr>
          <a:xfrm>
            <a:off x="3133493" y="2037356"/>
            <a:ext cx="6183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does she go to school?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หล่อนไปโรงเรียนอย่างไร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She goes to school by bus.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หล่อนไปโรงเรียนโดยรถบัส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BDFE8-EF98-4373-86DE-32DFD20E6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146" y="3598223"/>
            <a:ext cx="5463257" cy="317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6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A14777-6624-4D4F-AA16-64CCC4F0D051}"/>
              </a:ext>
            </a:extLst>
          </p:cNvPr>
          <p:cNvSpPr/>
          <p:nvPr/>
        </p:nvSpPr>
        <p:spPr>
          <a:xfrm>
            <a:off x="592872" y="707886"/>
            <a:ext cx="11198431" cy="582354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9074296" y="4920521"/>
            <a:ext cx="2717007" cy="2235615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7824894" y="0"/>
            <a:ext cx="4173517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Wh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- Question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77" y="1209711"/>
            <a:ext cx="1147843" cy="11833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1234139" y="1009487"/>
            <a:ext cx="105571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(</a:t>
            </a:r>
            <a:r>
              <a:rPr lang="th-TH" sz="4800" dirty="0" err="1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อย</a:t>
            </a: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่</a:t>
            </a:r>
            <a:r>
              <a:rPr kumimoji="0" lang="th-TH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าง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ไร) ใช้ในการถามว่าอย่างไร เท่าไร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far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ใช้ในการถามเกี่ยวกับระยะทาง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long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ใช้ในการถามเกี่ยวกับความยาว, ระยะเวลา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many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ใช้ในการถามเกี่ยวกับปริมาณ, ความถี่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much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ใช้ในการถามเกี่ยวกับจำนวนที่นับไม่ได้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ถามราคา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old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ใช้ในการถามอายุ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come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ใช้ในการถามเพื่อขอเหตุผล (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Why)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63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6FFFF"/>
            </a:gs>
            <a:gs pos="100000">
              <a:srgbClr val="FFFFFF"/>
            </a:gs>
            <a:gs pos="87000">
              <a:srgbClr val="FFFFF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840" y="221185"/>
            <a:ext cx="1352044" cy="139386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3E68EE8-AF19-4B05-BA6F-C5E8981CBA70}"/>
              </a:ext>
            </a:extLst>
          </p:cNvPr>
          <p:cNvGrpSpPr/>
          <p:nvPr/>
        </p:nvGrpSpPr>
        <p:grpSpPr>
          <a:xfrm>
            <a:off x="3621976" y="918115"/>
            <a:ext cx="4572000" cy="4471060"/>
            <a:chOff x="3598226" y="918115"/>
            <a:chExt cx="4572000" cy="447106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CCCBD8-263D-4906-ABC0-22FD80D068F8}"/>
                </a:ext>
              </a:extLst>
            </p:cNvPr>
            <p:cNvGrpSpPr/>
            <p:nvPr/>
          </p:nvGrpSpPr>
          <p:grpSpPr>
            <a:xfrm>
              <a:off x="3598226" y="918115"/>
              <a:ext cx="4572000" cy="4471060"/>
              <a:chOff x="3479472" y="742208"/>
              <a:chExt cx="4572000" cy="447106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5B3796D-8A4C-4918-97C1-ADFF6027EC74}"/>
                  </a:ext>
                </a:extLst>
              </p:cNvPr>
              <p:cNvGrpSpPr/>
              <p:nvPr/>
            </p:nvGrpSpPr>
            <p:grpSpPr>
              <a:xfrm>
                <a:off x="3479472" y="742208"/>
                <a:ext cx="4572000" cy="4471060"/>
                <a:chOff x="3479472" y="742208"/>
                <a:chExt cx="4572000" cy="4471060"/>
              </a:xfrm>
            </p:grpSpPr>
            <p:sp>
              <p:nvSpPr>
                <p:cNvPr id="2" name="Oval 1">
                  <a:extLst>
                    <a:ext uri="{FF2B5EF4-FFF2-40B4-BE49-F238E27FC236}">
                      <a16:creationId xmlns:a16="http://schemas.microsoft.com/office/drawing/2014/main" id="{A601D8E4-62C3-41CD-AD8D-A70B6AB68A26}"/>
                    </a:ext>
                  </a:extLst>
                </p:cNvPr>
                <p:cNvSpPr/>
                <p:nvPr/>
              </p:nvSpPr>
              <p:spPr>
                <a:xfrm>
                  <a:off x="3479472" y="742208"/>
                  <a:ext cx="4572000" cy="4471060"/>
                </a:xfrm>
                <a:prstGeom prst="ellipse">
                  <a:avLst/>
                </a:prstGeom>
                <a:solidFill>
                  <a:srgbClr val="FF66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th-TH" dirty="0"/>
                </a:p>
              </p:txBody>
            </p: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92E9877C-E7F6-4CC9-B9D1-B07C180FBAAD}"/>
                    </a:ext>
                  </a:extLst>
                </p:cNvPr>
                <p:cNvCxnSpPr>
                  <a:stCxn id="2" idx="1"/>
                  <a:endCxn id="2" idx="5"/>
                </p:cNvCxnSpPr>
                <p:nvPr/>
              </p:nvCxnSpPr>
              <p:spPr>
                <a:xfrm>
                  <a:off x="4149026" y="1396980"/>
                  <a:ext cx="3232892" cy="316151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7C894F69-2CE7-4EB2-9BF5-26CDD306680F}"/>
                    </a:ext>
                  </a:extLst>
                </p:cNvPr>
                <p:cNvCxnSpPr>
                  <a:cxnSpLocks/>
                  <a:stCxn id="2" idx="7"/>
                  <a:endCxn id="2" idx="3"/>
                </p:cNvCxnSpPr>
                <p:nvPr/>
              </p:nvCxnSpPr>
              <p:spPr>
                <a:xfrm flipH="1">
                  <a:off x="4149026" y="1396980"/>
                  <a:ext cx="3232892" cy="316151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F8AFCE47-FD9E-45A7-AEB4-914944AF5DB3}"/>
                    </a:ext>
                  </a:extLst>
                </p:cNvPr>
                <p:cNvCxnSpPr>
                  <a:cxnSpLocks/>
                  <a:stCxn id="2" idx="0"/>
                  <a:endCxn id="2" idx="4"/>
                </p:cNvCxnSpPr>
                <p:nvPr/>
              </p:nvCxnSpPr>
              <p:spPr>
                <a:xfrm>
                  <a:off x="5765472" y="742208"/>
                  <a:ext cx="0" cy="447106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E336CE0-F758-42DF-9C7C-64518FAA7C2F}"/>
                    </a:ext>
                  </a:extLst>
                </p:cNvPr>
                <p:cNvCxnSpPr>
                  <a:cxnSpLocks/>
                  <a:stCxn id="2" idx="2"/>
                  <a:endCxn id="2" idx="6"/>
                </p:cNvCxnSpPr>
                <p:nvPr/>
              </p:nvCxnSpPr>
              <p:spPr>
                <a:xfrm>
                  <a:off x="3479472" y="2977738"/>
                  <a:ext cx="457200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E4CC35EB-070A-4029-A530-EEED5408FF9B}"/>
                  </a:ext>
                </a:extLst>
              </p:cNvPr>
              <p:cNvSpPr/>
              <p:nvPr/>
            </p:nvSpPr>
            <p:spPr>
              <a:xfrm>
                <a:off x="5569527" y="2778826"/>
                <a:ext cx="427512" cy="451262"/>
              </a:xfrm>
              <a:prstGeom prst="flowChartConnector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3F4C5F-7F49-4964-A61E-2EB1B873A728}"/>
                </a:ext>
              </a:extLst>
            </p:cNvPr>
            <p:cNvSpPr txBox="1"/>
            <p:nvPr/>
          </p:nvSpPr>
          <p:spPr>
            <a:xfrm rot="20620597">
              <a:off x="5217665" y="1657381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1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A3A583-814B-44EA-ADF9-FCA492F4875D}"/>
                </a:ext>
              </a:extLst>
            </p:cNvPr>
            <p:cNvSpPr txBox="1"/>
            <p:nvPr/>
          </p:nvSpPr>
          <p:spPr>
            <a:xfrm rot="1591456">
              <a:off x="6142753" y="1719823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2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FBFD33-1517-4FF8-8021-52DF19A359C7}"/>
                </a:ext>
              </a:extLst>
            </p:cNvPr>
            <p:cNvSpPr txBox="1"/>
            <p:nvPr/>
          </p:nvSpPr>
          <p:spPr>
            <a:xfrm rot="4216969">
              <a:off x="6748782" y="2274930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3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23BB8D-D35F-4423-A2A2-4D30467AB4F1}"/>
                </a:ext>
              </a:extLst>
            </p:cNvPr>
            <p:cNvSpPr txBox="1"/>
            <p:nvPr/>
          </p:nvSpPr>
          <p:spPr>
            <a:xfrm rot="6731850">
              <a:off x="6688764" y="3142287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4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7D6165-F051-438A-B444-497121E2DBE6}"/>
                </a:ext>
              </a:extLst>
            </p:cNvPr>
            <p:cNvSpPr txBox="1"/>
            <p:nvPr/>
          </p:nvSpPr>
          <p:spPr>
            <a:xfrm rot="9321599">
              <a:off x="6065835" y="3643779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5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F4A9BA-474E-4DA9-8610-F51CAC6E560F}"/>
                </a:ext>
              </a:extLst>
            </p:cNvPr>
            <p:cNvSpPr txBox="1"/>
            <p:nvPr/>
          </p:nvSpPr>
          <p:spPr>
            <a:xfrm rot="11645231">
              <a:off x="5282537" y="3657865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6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24C56F-4F1F-407A-9BDC-9A446A5942C9}"/>
                </a:ext>
              </a:extLst>
            </p:cNvPr>
            <p:cNvSpPr txBox="1"/>
            <p:nvPr/>
          </p:nvSpPr>
          <p:spPr>
            <a:xfrm rot="14676761">
              <a:off x="4585907" y="3156890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7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54067-139C-4715-9AFA-23EB2BA31D17}"/>
                </a:ext>
              </a:extLst>
            </p:cNvPr>
            <p:cNvSpPr txBox="1"/>
            <p:nvPr/>
          </p:nvSpPr>
          <p:spPr>
            <a:xfrm rot="17119817">
              <a:off x="4525874" y="2305143"/>
              <a:ext cx="475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66FFFF"/>
                  </a:solidFill>
                  <a:latin typeface="Algerian" panose="04020705040A02060702" pitchFamily="82" charset="0"/>
                </a:rPr>
                <a:t>8</a:t>
              </a:r>
              <a:endParaRPr lang="th-TH" sz="4800" dirty="0">
                <a:solidFill>
                  <a:srgbClr val="66FFFF"/>
                </a:solidFill>
                <a:latin typeface="Algerian" panose="04020705040A02060702" pitchFamily="8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3B7803A-9217-4F2E-9091-F98AD8F5249E}"/>
              </a:ext>
            </a:extLst>
          </p:cNvPr>
          <p:cNvGrpSpPr/>
          <p:nvPr/>
        </p:nvGrpSpPr>
        <p:grpSpPr>
          <a:xfrm>
            <a:off x="8492158" y="4230695"/>
            <a:ext cx="3661982" cy="2934514"/>
            <a:chOff x="1365420" y="2395229"/>
            <a:chExt cx="4571999" cy="365596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6CD61AB-BE56-4363-8494-FD0099CAE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0F73C99-198D-46C5-A639-185CF281B89D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C1B11ED4-453E-48E0-A255-1AE6B5BEDEB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768" y="4187525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A3047EBA-D0D9-4C32-87D6-7737ECE9CE18}"/>
              </a:ext>
            </a:extLst>
          </p:cNvPr>
          <p:cNvSpPr/>
          <p:nvPr/>
        </p:nvSpPr>
        <p:spPr>
          <a:xfrm rot="9803831">
            <a:off x="4843371" y="843770"/>
            <a:ext cx="512765" cy="563544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F72CD8-D1EB-4077-9C8B-EBB4E7B68167}"/>
              </a:ext>
            </a:extLst>
          </p:cNvPr>
          <p:cNvGrpSpPr/>
          <p:nvPr/>
        </p:nvGrpSpPr>
        <p:grpSpPr>
          <a:xfrm>
            <a:off x="1653080" y="5389175"/>
            <a:ext cx="1401288" cy="973777"/>
            <a:chOff x="1653080" y="5389175"/>
            <a:chExt cx="1401288" cy="97377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983170-A8A4-47A5-B1E1-0411A0C40453}"/>
                </a:ext>
              </a:extLst>
            </p:cNvPr>
            <p:cNvSpPr/>
            <p:nvPr/>
          </p:nvSpPr>
          <p:spPr>
            <a:xfrm>
              <a:off x="1653080" y="5389175"/>
              <a:ext cx="1401288" cy="97377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perspectiveRelaxedModerately"/>
              <a:lightRig rig="threePt" dir="t"/>
            </a:scene3d>
            <a:sp3d extrusionH="381000">
              <a:bevelT/>
              <a:extrusionClr>
                <a:schemeClr val="tx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416EA93-0422-4BB4-8D23-37AB1973B9B4}"/>
                </a:ext>
              </a:extLst>
            </p:cNvPr>
            <p:cNvSpPr txBox="1"/>
            <p:nvPr/>
          </p:nvSpPr>
          <p:spPr>
            <a:xfrm>
              <a:off x="1833705" y="5640957"/>
              <a:ext cx="10930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FF"/>
                  </a:solidFill>
                </a:rPr>
                <a:t>Press</a:t>
              </a:r>
              <a:endParaRPr lang="th-TH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7C26917-AD3E-4A4A-81C3-40C2695C400A}"/>
              </a:ext>
            </a:extLst>
          </p:cNvPr>
          <p:cNvSpPr txBox="1"/>
          <p:nvPr/>
        </p:nvSpPr>
        <p:spPr>
          <a:xfrm>
            <a:off x="6913028" y="202777"/>
            <a:ext cx="3784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o It with Love" panose="02000500000000000000" pitchFamily="50" charset="0"/>
              </a:rPr>
              <a:t>Fortune Wheel</a:t>
            </a:r>
            <a:endParaRPr lang="th-TH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Do It with Love" panose="02000500000000000000" pitchFamily="50" charset="0"/>
            </a:endParaRPr>
          </a:p>
        </p:txBody>
      </p:sp>
      <p:sp>
        <p:nvSpPr>
          <p:cNvPr id="11" name="Star: 5 Points 10">
            <a:hlinkClick r:id="rId6" action="ppaction://hlinksldjump"/>
            <a:extLst>
              <a:ext uri="{FF2B5EF4-FFF2-40B4-BE49-F238E27FC236}">
                <a16:creationId xmlns:a16="http://schemas.microsoft.com/office/drawing/2014/main" id="{8C43CD28-A7C5-43F1-B5C9-07F0A173DCCC}"/>
              </a:ext>
            </a:extLst>
          </p:cNvPr>
          <p:cNvSpPr/>
          <p:nvPr/>
        </p:nvSpPr>
        <p:spPr>
          <a:xfrm>
            <a:off x="801885" y="472259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8" name="Star: 5 Points 37">
            <a:hlinkClick r:id="rId7" action="ppaction://hlinksldjump"/>
            <a:extLst>
              <a:ext uri="{FF2B5EF4-FFF2-40B4-BE49-F238E27FC236}">
                <a16:creationId xmlns:a16="http://schemas.microsoft.com/office/drawing/2014/main" id="{3E9EF0A8-2EF2-4EEF-973B-C0EA606029A3}"/>
              </a:ext>
            </a:extLst>
          </p:cNvPr>
          <p:cNvSpPr/>
          <p:nvPr/>
        </p:nvSpPr>
        <p:spPr>
          <a:xfrm>
            <a:off x="1878695" y="1557226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2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9" name="Star: 5 Points 38">
            <a:hlinkClick r:id="rId8" action="ppaction://hlinksldjump"/>
            <a:extLst>
              <a:ext uri="{FF2B5EF4-FFF2-40B4-BE49-F238E27FC236}">
                <a16:creationId xmlns:a16="http://schemas.microsoft.com/office/drawing/2014/main" id="{AE7E7630-F3C1-4E76-898C-B473A67E3924}"/>
              </a:ext>
            </a:extLst>
          </p:cNvPr>
          <p:cNvSpPr/>
          <p:nvPr/>
        </p:nvSpPr>
        <p:spPr>
          <a:xfrm>
            <a:off x="801885" y="2556870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0" name="Star: 5 Points 39">
            <a:hlinkClick r:id="rId9" action="ppaction://hlinksldjump"/>
            <a:extLst>
              <a:ext uri="{FF2B5EF4-FFF2-40B4-BE49-F238E27FC236}">
                <a16:creationId xmlns:a16="http://schemas.microsoft.com/office/drawing/2014/main" id="{7AB01F94-16BD-447D-A38C-D882A754D515}"/>
              </a:ext>
            </a:extLst>
          </p:cNvPr>
          <p:cNvSpPr/>
          <p:nvPr/>
        </p:nvSpPr>
        <p:spPr>
          <a:xfrm>
            <a:off x="2293329" y="3688642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4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1" name="Star: 5 Points 40">
            <a:hlinkClick r:id="rId10" action="ppaction://hlinksldjump"/>
            <a:extLst>
              <a:ext uri="{FF2B5EF4-FFF2-40B4-BE49-F238E27FC236}">
                <a16:creationId xmlns:a16="http://schemas.microsoft.com/office/drawing/2014/main" id="{B63494E8-561E-4BD2-8317-74F8FAF92130}"/>
              </a:ext>
            </a:extLst>
          </p:cNvPr>
          <p:cNvSpPr/>
          <p:nvPr/>
        </p:nvSpPr>
        <p:spPr>
          <a:xfrm>
            <a:off x="587531" y="4230695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2" name="Star: 5 Points 41">
            <a:hlinkClick r:id="rId11" action="ppaction://hlinksldjump"/>
            <a:extLst>
              <a:ext uri="{FF2B5EF4-FFF2-40B4-BE49-F238E27FC236}">
                <a16:creationId xmlns:a16="http://schemas.microsoft.com/office/drawing/2014/main" id="{8AEB32CB-AF0F-44F8-AECF-81EFC5C9E95C}"/>
              </a:ext>
            </a:extLst>
          </p:cNvPr>
          <p:cNvSpPr/>
          <p:nvPr/>
        </p:nvSpPr>
        <p:spPr>
          <a:xfrm>
            <a:off x="8862216" y="1402067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6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3" name="Star: 5 Points 42">
            <a:hlinkClick r:id="rId12" action="ppaction://hlinksldjump"/>
            <a:extLst>
              <a:ext uri="{FF2B5EF4-FFF2-40B4-BE49-F238E27FC236}">
                <a16:creationId xmlns:a16="http://schemas.microsoft.com/office/drawing/2014/main" id="{9FD6516F-7872-4187-BF11-54B998EDBA59}"/>
              </a:ext>
            </a:extLst>
          </p:cNvPr>
          <p:cNvSpPr/>
          <p:nvPr/>
        </p:nvSpPr>
        <p:spPr>
          <a:xfrm>
            <a:off x="10696600" y="2034072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7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4" name="Star: 5 Points 43">
            <a:hlinkClick r:id="rId13" action="ppaction://hlinksldjump"/>
            <a:extLst>
              <a:ext uri="{FF2B5EF4-FFF2-40B4-BE49-F238E27FC236}">
                <a16:creationId xmlns:a16="http://schemas.microsoft.com/office/drawing/2014/main" id="{90DF7B27-C8CD-4D44-933E-DBB8AE9401BD}"/>
              </a:ext>
            </a:extLst>
          </p:cNvPr>
          <p:cNvSpPr/>
          <p:nvPr/>
        </p:nvSpPr>
        <p:spPr>
          <a:xfrm>
            <a:off x="9036312" y="3043526"/>
            <a:ext cx="914014" cy="769441"/>
          </a:xfrm>
          <a:prstGeom prst="star5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8</a:t>
            </a:r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D9930AF1-9175-4E8E-8BE4-9D14C7BFE4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94" y="5746269"/>
            <a:ext cx="1020882" cy="10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7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100000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900000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000000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800000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AAC6063-8920-45B1-8B68-5D5C015B412C}"/>
              </a:ext>
            </a:extLst>
          </p:cNvPr>
          <p:cNvSpPr/>
          <p:nvPr/>
        </p:nvSpPr>
        <p:spPr>
          <a:xfrm>
            <a:off x="5679002" y="1897558"/>
            <a:ext cx="1840832" cy="1864895"/>
          </a:xfrm>
          <a:prstGeom prst="ellipse">
            <a:avLst/>
          </a:pr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E88177-ED45-4D3D-9505-32625A4426F5}"/>
              </a:ext>
            </a:extLst>
          </p:cNvPr>
          <p:cNvSpPr/>
          <p:nvPr/>
        </p:nvSpPr>
        <p:spPr>
          <a:xfrm>
            <a:off x="3203124" y="2857499"/>
            <a:ext cx="1840832" cy="1864895"/>
          </a:xfrm>
          <a:prstGeom prst="ellipse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5EABF91-67A4-46E2-AFA0-FE007E08D243}"/>
              </a:ext>
            </a:extLst>
          </p:cNvPr>
          <p:cNvSpPr/>
          <p:nvPr/>
        </p:nvSpPr>
        <p:spPr>
          <a:xfrm>
            <a:off x="7729375" y="3352109"/>
            <a:ext cx="1840832" cy="1864895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AFB6869-901F-4975-813B-59A7BC28DF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772" y="2969215"/>
            <a:ext cx="5087058" cy="40678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EBD306D-BE61-46B1-8EF9-BA68B98545EE}"/>
              </a:ext>
            </a:extLst>
          </p:cNvPr>
          <p:cNvSpPr/>
          <p:nvPr/>
        </p:nvSpPr>
        <p:spPr>
          <a:xfrm>
            <a:off x="1203157" y="5019798"/>
            <a:ext cx="434208" cy="394413"/>
          </a:xfrm>
          <a:prstGeom prst="rect">
            <a:avLst/>
          </a:prstGeom>
          <a:solidFill>
            <a:srgbClr val="FFE3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296C081B-8109-4D2F-81A2-46CD36540E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16" y="4971595"/>
            <a:ext cx="605090" cy="53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7C6505-3176-47DA-B54F-437D43F74EAE}"/>
              </a:ext>
            </a:extLst>
          </p:cNvPr>
          <p:cNvSpPr txBox="1"/>
          <p:nvPr/>
        </p:nvSpPr>
        <p:spPr>
          <a:xfrm>
            <a:off x="5481468" y="2268688"/>
            <a:ext cx="23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Whom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ใคร 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ECA30F-5174-4B4C-8285-A981E0D27E68}"/>
              </a:ext>
            </a:extLst>
          </p:cNvPr>
          <p:cNvSpPr txBox="1"/>
          <p:nvPr/>
        </p:nvSpPr>
        <p:spPr>
          <a:xfrm>
            <a:off x="2973351" y="3272761"/>
            <a:ext cx="23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Whose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ของใคร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601CB8-88DD-49E0-B6FF-D6DCBAF1D6F3}"/>
              </a:ext>
            </a:extLst>
          </p:cNvPr>
          <p:cNvSpPr txBox="1"/>
          <p:nvPr/>
        </p:nvSpPr>
        <p:spPr>
          <a:xfrm>
            <a:off x="7511634" y="3715664"/>
            <a:ext cx="2300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Which 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อันไหน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,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สิ่งไหน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DE4F0AB-7CC4-46EC-A38E-1501868B4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63" y="3886354"/>
            <a:ext cx="1676123" cy="13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2213113" y="1572455"/>
            <a:ext cx="8892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What</a:t>
            </a:r>
            <a:r>
              <a:rPr lang="en-US" sz="6000" dirty="0">
                <a:latin typeface="Arial Black" panose="020B0A04020102020204" pitchFamily="34" charset="0"/>
              </a:rPr>
              <a:t>’s your name?</a:t>
            </a:r>
            <a:endParaRPr lang="th-TH" sz="6000" dirty="0"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5C285-768E-48F5-9F94-9BEB606D6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09" y="3771619"/>
            <a:ext cx="5063987" cy="3284748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05A8AF26-46E6-419D-8768-CA18E53294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558" y="2921168"/>
            <a:ext cx="1015663" cy="1015663"/>
          </a:xfrm>
          <a:prstGeom prst="rect">
            <a:avLst/>
          </a:prstGeom>
        </p:spPr>
      </p:pic>
      <p:pic>
        <p:nvPicPr>
          <p:cNvPr id="13" name="What’s your name-">
            <a:hlinkClick r:id="" action="ppaction://media"/>
            <a:extLst>
              <a:ext uri="{FF2B5EF4-FFF2-40B4-BE49-F238E27FC236}">
                <a16:creationId xmlns:a16="http://schemas.microsoft.com/office/drawing/2014/main" id="{B703400F-3E26-45A4-BDAB-0706E0C21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0325" y="2616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4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1442830" y="1977844"/>
            <a:ext cx="9077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Where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’s the music room?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41E51-16C7-419A-A62C-15196F545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3495260"/>
            <a:ext cx="4359551" cy="353477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ED6948D3-0760-47BF-92D8-1DC05D1DCC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4" y="3147560"/>
            <a:ext cx="885825" cy="885825"/>
          </a:xfrm>
          <a:prstGeom prst="rect">
            <a:avLst/>
          </a:prstGeom>
        </p:spPr>
      </p:pic>
      <p:pic>
        <p:nvPicPr>
          <p:cNvPr id="9" name="Where’s the music room-">
            <a:hlinkClick r:id="" action="ppaction://media"/>
            <a:extLst>
              <a:ext uri="{FF2B5EF4-FFF2-40B4-BE49-F238E27FC236}">
                <a16:creationId xmlns:a16="http://schemas.microsoft.com/office/drawing/2014/main" id="{F4BDB291-867B-4E13-AE2D-20D510178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47925" y="2980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5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1391479" y="1905001"/>
            <a:ext cx="10045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When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is your birthday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th-TH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17B3F-ED77-4E19-97CD-96BAD2120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87" y="2770006"/>
            <a:ext cx="2906574" cy="2334661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6E01FC57-32AB-4905-816A-4682244F2D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4" y="3147560"/>
            <a:ext cx="885825" cy="885825"/>
          </a:xfrm>
          <a:prstGeom prst="rect">
            <a:avLst/>
          </a:prstGeom>
        </p:spPr>
      </p:pic>
      <p:pic>
        <p:nvPicPr>
          <p:cNvPr id="2" name="When is your birthday-">
            <a:hlinkClick r:id="" action="ppaction://media"/>
            <a:extLst>
              <a:ext uri="{FF2B5EF4-FFF2-40B4-BE49-F238E27FC236}">
                <a16:creationId xmlns:a16="http://schemas.microsoft.com/office/drawing/2014/main" id="{2CD430F3-C9B6-4315-A94D-6C6409E00C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6644" y="2980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2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722243" y="1575904"/>
            <a:ext cx="10747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Who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is your English teacher?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D5594-7719-47E7-AD9D-2D05CAD0C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494" y="3260896"/>
            <a:ext cx="6066812" cy="3664624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A3C5457F-2394-441A-85AB-F471F6B63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4" y="3147560"/>
            <a:ext cx="885825" cy="885825"/>
          </a:xfrm>
          <a:prstGeom prst="rect">
            <a:avLst/>
          </a:prstGeom>
        </p:spPr>
      </p:pic>
      <p:pic>
        <p:nvPicPr>
          <p:cNvPr id="8" name="Who is your English teacher-">
            <a:hlinkClick r:id="" action="ppaction://media"/>
            <a:extLst>
              <a:ext uri="{FF2B5EF4-FFF2-40B4-BE49-F238E27FC236}">
                <a16:creationId xmlns:a16="http://schemas.microsoft.com/office/drawing/2014/main" id="{B28AA92E-9621-4D97-A3B8-5D3FA8FF6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5825" y="2742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73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954157" y="1687780"/>
            <a:ext cx="10045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How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do you go to school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th-TH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348F3CB-C0C0-4BDC-B482-DF5FAF280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4" y="3147560"/>
            <a:ext cx="885825" cy="885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DC41F-F7E0-4831-9A8B-F92ADA7593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8"/>
          <a:stretch/>
        </p:blipFill>
        <p:spPr>
          <a:xfrm>
            <a:off x="3199707" y="2744915"/>
            <a:ext cx="5024231" cy="2425305"/>
          </a:xfrm>
          <a:prstGeom prst="rect">
            <a:avLst/>
          </a:prstGeom>
        </p:spPr>
      </p:pic>
      <p:pic>
        <p:nvPicPr>
          <p:cNvPr id="9" name="How do you go to school-">
            <a:hlinkClick r:id="" action="ppaction://media"/>
            <a:extLst>
              <a:ext uri="{FF2B5EF4-FFF2-40B4-BE49-F238E27FC236}">
                <a16:creationId xmlns:a16="http://schemas.microsoft.com/office/drawing/2014/main" id="{2A3366E3-D77B-4F78-8D3C-DD9E9B12A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" y="2980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31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2655957" y="1243280"/>
            <a:ext cx="782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How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old are you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th-TH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348F3CB-C0C0-4BDC-B482-DF5FAF280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4" y="3147560"/>
            <a:ext cx="885825" cy="885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D67EF-46FB-4BB4-BEBC-7BA1B597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 t="3519" r="4283" b="49444"/>
          <a:stretch/>
        </p:blipFill>
        <p:spPr>
          <a:xfrm>
            <a:off x="3072769" y="2095500"/>
            <a:ext cx="4458331" cy="2315779"/>
          </a:xfrm>
          <a:prstGeom prst="rect">
            <a:avLst/>
          </a:prstGeom>
        </p:spPr>
      </p:pic>
      <p:pic>
        <p:nvPicPr>
          <p:cNvPr id="8" name="How old are you -">
            <a:hlinkClick r:id="" action="ppaction://media"/>
            <a:extLst>
              <a:ext uri="{FF2B5EF4-FFF2-40B4-BE49-F238E27FC236}">
                <a16:creationId xmlns:a16="http://schemas.microsoft.com/office/drawing/2014/main" id="{0C0BEC20-5BFF-4F52-8B43-683B00120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825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41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1221478" y="1632735"/>
            <a:ext cx="9749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Why </a:t>
            </a:r>
            <a:r>
              <a:rPr lang="en-US" sz="4800" dirty="0">
                <a:latin typeface="Arial Black" panose="020B0A04020102020204" pitchFamily="34" charset="0"/>
              </a:rPr>
              <a:t>do you like Somtum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348F3CB-C0C0-4BDC-B482-DF5FAF280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4" y="3147560"/>
            <a:ext cx="885825" cy="885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26DC2D-6A18-4225-91EF-717E53BE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3230745"/>
            <a:ext cx="3848101" cy="2998255"/>
          </a:xfrm>
          <a:prstGeom prst="rect">
            <a:avLst/>
          </a:prstGeom>
        </p:spPr>
      </p:pic>
      <p:pic>
        <p:nvPicPr>
          <p:cNvPr id="9" name="Why do you like Somtum-">
            <a:hlinkClick r:id="" action="ppaction://media"/>
            <a:extLst>
              <a:ext uri="{FF2B5EF4-FFF2-40B4-BE49-F238E27FC236}">
                <a16:creationId xmlns:a16="http://schemas.microsoft.com/office/drawing/2014/main" id="{EEA90FC2-A4AA-4B96-9AE2-87B5D3D93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7531" y="2980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60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3C0A1-1993-4372-8604-779773BDC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EDF88-D964-4FEC-949D-0A9025CFBCA3}"/>
              </a:ext>
            </a:extLst>
          </p:cNvPr>
          <p:cNvSpPr txBox="1"/>
          <p:nvPr/>
        </p:nvSpPr>
        <p:spPr>
          <a:xfrm>
            <a:off x="892175" y="1301000"/>
            <a:ext cx="10407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Which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t-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shirt do you like?</a:t>
            </a: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0348F3CB-C0C0-4BDC-B482-DF5FAF2800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4" y="3147560"/>
            <a:ext cx="885825" cy="885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A9886-975B-447B-B4C4-E1BE97B9A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858" y="3245912"/>
            <a:ext cx="2046961" cy="22204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AA6F3F-F866-47B8-A40C-A9DCD7C530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208" y="3245912"/>
            <a:ext cx="2139949" cy="2334489"/>
          </a:xfrm>
          <a:prstGeom prst="rect">
            <a:avLst/>
          </a:prstGeom>
        </p:spPr>
      </p:pic>
      <p:pic>
        <p:nvPicPr>
          <p:cNvPr id="9" name="Which t-shirt do you like-">
            <a:hlinkClick r:id="" action="ppaction://media"/>
            <a:extLst>
              <a:ext uri="{FF2B5EF4-FFF2-40B4-BE49-F238E27FC236}">
                <a16:creationId xmlns:a16="http://schemas.microsoft.com/office/drawing/2014/main" id="{9F71B320-B0A8-4C15-A399-8517D9692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325" y="2636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37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89165" y="307385"/>
            <a:ext cx="2767895" cy="76944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Exercise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02" y="-3829"/>
            <a:ext cx="1212845" cy="1250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7" y="4644673"/>
            <a:ext cx="2767896" cy="22133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997527" y="5721498"/>
            <a:ext cx="325320" cy="311167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BE6AC3-2850-4B3C-988F-7BD3F2834795}"/>
              </a:ext>
            </a:extLst>
          </p:cNvPr>
          <p:cNvSpPr txBox="1"/>
          <p:nvPr/>
        </p:nvSpPr>
        <p:spPr>
          <a:xfrm>
            <a:off x="3963223" y="641691"/>
            <a:ext cx="618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จงเรียงประโยคดังต่อไปนี้ให้ถูกต้อง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FC847-0FC6-490D-85DA-CE3D43C9872C}"/>
              </a:ext>
            </a:extLst>
          </p:cNvPr>
          <p:cNvSpPr txBox="1"/>
          <p:nvPr/>
        </p:nvSpPr>
        <p:spPr>
          <a:xfrm>
            <a:off x="5041094" y="1683812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Who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3DEB-E9DC-46B2-B7FD-C70A3EC707A8}"/>
              </a:ext>
            </a:extLst>
          </p:cNvPr>
          <p:cNvSpPr txBox="1"/>
          <p:nvPr/>
        </p:nvSpPr>
        <p:spPr>
          <a:xfrm>
            <a:off x="2959514" y="1702867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opened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3042A-DC67-48F5-BF89-E7CD47A9F622}"/>
              </a:ext>
            </a:extLst>
          </p:cNvPr>
          <p:cNvSpPr txBox="1"/>
          <p:nvPr/>
        </p:nvSpPr>
        <p:spPr>
          <a:xfrm>
            <a:off x="6569889" y="1683812"/>
            <a:ext cx="189721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the door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404BE-821D-4A35-AB2C-6E857E49D738}"/>
              </a:ext>
            </a:extLst>
          </p:cNvPr>
          <p:cNvSpPr txBox="1"/>
          <p:nvPr/>
        </p:nvSpPr>
        <p:spPr>
          <a:xfrm>
            <a:off x="8911675" y="1683811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1DB4-FB8A-48A7-8322-3C6C5B6B65DE}"/>
              </a:ext>
            </a:extLst>
          </p:cNvPr>
          <p:cNvSpPr txBox="1"/>
          <p:nvPr/>
        </p:nvSpPr>
        <p:spPr>
          <a:xfrm>
            <a:off x="1916155" y="1683810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1.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D4646-728C-4FAA-8377-DC683B51F678}"/>
              </a:ext>
            </a:extLst>
          </p:cNvPr>
          <p:cNvSpPr txBox="1"/>
          <p:nvPr/>
        </p:nvSpPr>
        <p:spPr>
          <a:xfrm>
            <a:off x="2619914" y="2699547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………………………………………………………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3CEC3-CBB4-44E0-923B-1939A368C3CB}"/>
              </a:ext>
            </a:extLst>
          </p:cNvPr>
          <p:cNvSpPr txBox="1"/>
          <p:nvPr/>
        </p:nvSpPr>
        <p:spPr>
          <a:xfrm>
            <a:off x="1775156" y="3855406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2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02F78-1648-45B3-A50C-A0BB01C2D000}"/>
              </a:ext>
            </a:extLst>
          </p:cNvPr>
          <p:cNvSpPr txBox="1"/>
          <p:nvPr/>
        </p:nvSpPr>
        <p:spPr>
          <a:xfrm>
            <a:off x="2749060" y="3855406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E6110-D92C-432B-B865-AAA05EB444AB}"/>
              </a:ext>
            </a:extLst>
          </p:cNvPr>
          <p:cNvSpPr txBox="1"/>
          <p:nvPr/>
        </p:nvSpPr>
        <p:spPr>
          <a:xfrm>
            <a:off x="4110160" y="3859254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get up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A6BC7B-DB15-4B2B-BE34-610A54AF1E60}"/>
              </a:ext>
            </a:extLst>
          </p:cNvPr>
          <p:cNvSpPr txBox="1"/>
          <p:nvPr/>
        </p:nvSpPr>
        <p:spPr>
          <a:xfrm>
            <a:off x="6293677" y="3855406"/>
            <a:ext cx="1532162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When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9B396-95F7-4F76-A1CF-C60E96B80D75}"/>
              </a:ext>
            </a:extLst>
          </p:cNvPr>
          <p:cNvSpPr txBox="1"/>
          <p:nvPr/>
        </p:nvSpPr>
        <p:spPr>
          <a:xfrm>
            <a:off x="8029926" y="3855406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you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DADD1-2157-48EA-98C6-FD4CBD578408}"/>
              </a:ext>
            </a:extLst>
          </p:cNvPr>
          <p:cNvSpPr txBox="1"/>
          <p:nvPr/>
        </p:nvSpPr>
        <p:spPr>
          <a:xfrm>
            <a:off x="9253084" y="3855406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do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E4C7-CCB7-4778-B35E-28A68537A00A}"/>
              </a:ext>
            </a:extLst>
          </p:cNvPr>
          <p:cNvSpPr txBox="1"/>
          <p:nvPr/>
        </p:nvSpPr>
        <p:spPr>
          <a:xfrm>
            <a:off x="2581365" y="4983564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………………………………………………………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A0765C-00A0-4840-9DF8-2A858B10E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451" y="5763199"/>
            <a:ext cx="1020882" cy="10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0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89165" y="307385"/>
            <a:ext cx="2767895" cy="76944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Exercise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02" y="-3829"/>
            <a:ext cx="1212845" cy="1250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7" y="4644673"/>
            <a:ext cx="2767896" cy="22133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997527" y="5721498"/>
            <a:ext cx="325320" cy="311167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BE6AC3-2850-4B3C-988F-7BD3F2834795}"/>
              </a:ext>
            </a:extLst>
          </p:cNvPr>
          <p:cNvSpPr txBox="1"/>
          <p:nvPr/>
        </p:nvSpPr>
        <p:spPr>
          <a:xfrm>
            <a:off x="3963223" y="641691"/>
            <a:ext cx="618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จงเรียงประโยคดังต่อไปนี้ให้ถูกต้อง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FC847-0FC6-490D-85DA-CE3D43C9872C}"/>
              </a:ext>
            </a:extLst>
          </p:cNvPr>
          <p:cNvSpPr txBox="1"/>
          <p:nvPr/>
        </p:nvSpPr>
        <p:spPr>
          <a:xfrm>
            <a:off x="5041094" y="1683812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3DEB-E9DC-46B2-B7FD-C70A3EC707A8}"/>
              </a:ext>
            </a:extLst>
          </p:cNvPr>
          <p:cNvSpPr txBox="1"/>
          <p:nvPr/>
        </p:nvSpPr>
        <p:spPr>
          <a:xfrm>
            <a:off x="2959514" y="1702867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opened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3042A-DC67-48F5-BF89-E7CD47A9F622}"/>
              </a:ext>
            </a:extLst>
          </p:cNvPr>
          <p:cNvSpPr txBox="1"/>
          <p:nvPr/>
        </p:nvSpPr>
        <p:spPr>
          <a:xfrm>
            <a:off x="6569889" y="1683812"/>
            <a:ext cx="189721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the door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404BE-821D-4A35-AB2C-6E857E49D738}"/>
              </a:ext>
            </a:extLst>
          </p:cNvPr>
          <p:cNvSpPr txBox="1"/>
          <p:nvPr/>
        </p:nvSpPr>
        <p:spPr>
          <a:xfrm>
            <a:off x="8911675" y="1683811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1DB4-FB8A-48A7-8322-3C6C5B6B65DE}"/>
              </a:ext>
            </a:extLst>
          </p:cNvPr>
          <p:cNvSpPr txBox="1"/>
          <p:nvPr/>
        </p:nvSpPr>
        <p:spPr>
          <a:xfrm>
            <a:off x="1916155" y="1683810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1.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D4646-728C-4FAA-8377-DC683B51F678}"/>
              </a:ext>
            </a:extLst>
          </p:cNvPr>
          <p:cNvSpPr txBox="1"/>
          <p:nvPr/>
        </p:nvSpPr>
        <p:spPr>
          <a:xfrm>
            <a:off x="2619914" y="2699547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Who opened the door?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3CEC3-CBB4-44E0-923B-1939A368C3CB}"/>
              </a:ext>
            </a:extLst>
          </p:cNvPr>
          <p:cNvSpPr txBox="1"/>
          <p:nvPr/>
        </p:nvSpPr>
        <p:spPr>
          <a:xfrm>
            <a:off x="1775156" y="3855406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2.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02F78-1648-45B3-A50C-A0BB01C2D000}"/>
              </a:ext>
            </a:extLst>
          </p:cNvPr>
          <p:cNvSpPr txBox="1"/>
          <p:nvPr/>
        </p:nvSpPr>
        <p:spPr>
          <a:xfrm>
            <a:off x="2749060" y="3855406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E6110-D92C-432B-B865-AAA05EB444AB}"/>
              </a:ext>
            </a:extLst>
          </p:cNvPr>
          <p:cNvSpPr txBox="1"/>
          <p:nvPr/>
        </p:nvSpPr>
        <p:spPr>
          <a:xfrm>
            <a:off x="4110160" y="3859254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get up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A6BC7B-DB15-4B2B-BE34-610A54AF1E60}"/>
              </a:ext>
            </a:extLst>
          </p:cNvPr>
          <p:cNvSpPr txBox="1"/>
          <p:nvPr/>
        </p:nvSpPr>
        <p:spPr>
          <a:xfrm>
            <a:off x="6293677" y="3855406"/>
            <a:ext cx="1532162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9B396-95F7-4F76-A1CF-C60E96B80D75}"/>
              </a:ext>
            </a:extLst>
          </p:cNvPr>
          <p:cNvSpPr txBox="1"/>
          <p:nvPr/>
        </p:nvSpPr>
        <p:spPr>
          <a:xfrm>
            <a:off x="8029926" y="3855406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you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DADD1-2157-48EA-98C6-FD4CBD578408}"/>
              </a:ext>
            </a:extLst>
          </p:cNvPr>
          <p:cNvSpPr txBox="1"/>
          <p:nvPr/>
        </p:nvSpPr>
        <p:spPr>
          <a:xfrm>
            <a:off x="9253084" y="3855406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do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E4C7-CCB7-4778-B35E-28A68537A00A}"/>
              </a:ext>
            </a:extLst>
          </p:cNvPr>
          <p:cNvSpPr txBox="1"/>
          <p:nvPr/>
        </p:nvSpPr>
        <p:spPr>
          <a:xfrm>
            <a:off x="2581365" y="4983564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When do you get up?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44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957555" y="208192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0DE94430-19FE-42C9-89C8-49E06AE2723D}"/>
              </a:ext>
            </a:extLst>
          </p:cNvPr>
          <p:cNvSpPr txBox="1"/>
          <p:nvPr/>
        </p:nvSpPr>
        <p:spPr>
          <a:xfrm>
            <a:off x="3200400" y="1252166"/>
            <a:ext cx="67223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What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(</a:t>
            </a:r>
            <a:r>
              <a:rPr kumimoji="0" lang="th-TH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ว็อท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) แปลว่า อะไร ใช้ถามถึงสิ่งของหรือข้อมูลอะไรบางอย่าง 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What is your name?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ชื่อของคุณคืออะไร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My name is Tom.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ชื่อของผมคือทอม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AD685-54C8-491B-98F5-38B3D8C10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42" y="2204666"/>
            <a:ext cx="5159719" cy="412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89165" y="307385"/>
            <a:ext cx="2767895" cy="76944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Exercise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02" y="-3829"/>
            <a:ext cx="1212845" cy="1250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7" y="4644673"/>
            <a:ext cx="2767896" cy="22133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997527" y="5721498"/>
            <a:ext cx="325320" cy="311167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BE6AC3-2850-4B3C-988F-7BD3F2834795}"/>
              </a:ext>
            </a:extLst>
          </p:cNvPr>
          <p:cNvSpPr txBox="1"/>
          <p:nvPr/>
        </p:nvSpPr>
        <p:spPr>
          <a:xfrm>
            <a:off x="3963223" y="641691"/>
            <a:ext cx="618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จงเรียงประโยคดังต่อไปนี้ให้ถูกต้อง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FC847-0FC6-490D-85DA-CE3D43C9872C}"/>
              </a:ext>
            </a:extLst>
          </p:cNvPr>
          <p:cNvSpPr txBox="1"/>
          <p:nvPr/>
        </p:nvSpPr>
        <p:spPr>
          <a:xfrm>
            <a:off x="4887801" y="1670619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do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3DEB-E9DC-46B2-B7FD-C70A3EC707A8}"/>
              </a:ext>
            </a:extLst>
          </p:cNvPr>
          <p:cNvSpPr txBox="1"/>
          <p:nvPr/>
        </p:nvSpPr>
        <p:spPr>
          <a:xfrm>
            <a:off x="2872310" y="1704195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money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3042A-DC67-48F5-BF89-E7CD47A9F622}"/>
              </a:ext>
            </a:extLst>
          </p:cNvPr>
          <p:cNvSpPr txBox="1"/>
          <p:nvPr/>
        </p:nvSpPr>
        <p:spPr>
          <a:xfrm>
            <a:off x="6134548" y="1655312"/>
            <a:ext cx="247910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much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404BE-821D-4A35-AB2C-6E857E49D738}"/>
              </a:ext>
            </a:extLst>
          </p:cNvPr>
          <p:cNvSpPr txBox="1"/>
          <p:nvPr/>
        </p:nvSpPr>
        <p:spPr>
          <a:xfrm>
            <a:off x="8776176" y="1637043"/>
            <a:ext cx="109648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1DB4-FB8A-48A7-8322-3C6C5B6B65DE}"/>
              </a:ext>
            </a:extLst>
          </p:cNvPr>
          <p:cNvSpPr txBox="1"/>
          <p:nvPr/>
        </p:nvSpPr>
        <p:spPr>
          <a:xfrm>
            <a:off x="1916155" y="1683810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3.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D4646-728C-4FAA-8377-DC683B51F678}"/>
              </a:ext>
            </a:extLst>
          </p:cNvPr>
          <p:cNvSpPr txBox="1"/>
          <p:nvPr/>
        </p:nvSpPr>
        <p:spPr>
          <a:xfrm>
            <a:off x="2581365" y="2755359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……………………………………………………….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3CEC3-CBB4-44E0-923B-1939A368C3CB}"/>
              </a:ext>
            </a:extLst>
          </p:cNvPr>
          <p:cNvSpPr txBox="1"/>
          <p:nvPr/>
        </p:nvSpPr>
        <p:spPr>
          <a:xfrm>
            <a:off x="1775156" y="3855406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4.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02F78-1648-45B3-A50C-A0BB01C2D000}"/>
              </a:ext>
            </a:extLst>
          </p:cNvPr>
          <p:cNvSpPr txBox="1"/>
          <p:nvPr/>
        </p:nvSpPr>
        <p:spPr>
          <a:xfrm>
            <a:off x="2749060" y="3855406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E6110-D92C-432B-B865-AAA05EB444AB}"/>
              </a:ext>
            </a:extLst>
          </p:cNvPr>
          <p:cNvSpPr txBox="1"/>
          <p:nvPr/>
        </p:nvSpPr>
        <p:spPr>
          <a:xfrm>
            <a:off x="4110160" y="3859254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A6BC7B-DB15-4B2B-BE34-610A54AF1E60}"/>
              </a:ext>
            </a:extLst>
          </p:cNvPr>
          <p:cNvSpPr txBox="1"/>
          <p:nvPr/>
        </p:nvSpPr>
        <p:spPr>
          <a:xfrm>
            <a:off x="6293677" y="3855406"/>
            <a:ext cx="1532162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trip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9B396-95F7-4F76-A1CF-C60E96B80D75}"/>
              </a:ext>
            </a:extLst>
          </p:cNvPr>
          <p:cNvSpPr txBox="1"/>
          <p:nvPr/>
        </p:nvSpPr>
        <p:spPr>
          <a:xfrm>
            <a:off x="8029926" y="3843119"/>
            <a:ext cx="158070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your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DADD1-2157-48EA-98C6-FD4CBD578408}"/>
              </a:ext>
            </a:extLst>
          </p:cNvPr>
          <p:cNvSpPr txBox="1"/>
          <p:nvPr/>
        </p:nvSpPr>
        <p:spPr>
          <a:xfrm>
            <a:off x="9776693" y="3857168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was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E4C7-CCB7-4778-B35E-28A68537A00A}"/>
              </a:ext>
            </a:extLst>
          </p:cNvPr>
          <p:cNvSpPr txBox="1"/>
          <p:nvPr/>
        </p:nvSpPr>
        <p:spPr>
          <a:xfrm>
            <a:off x="2581365" y="4983564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……………………………………………………….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8C63E-552D-4AE4-AB4F-E57D3A15492D}"/>
              </a:ext>
            </a:extLst>
          </p:cNvPr>
          <p:cNvSpPr txBox="1"/>
          <p:nvPr/>
        </p:nvSpPr>
        <p:spPr>
          <a:xfrm>
            <a:off x="10159220" y="1637042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you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7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89165" y="307385"/>
            <a:ext cx="2767895" cy="76944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Exercise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02" y="-3829"/>
            <a:ext cx="1212845" cy="1250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087" y="4644673"/>
            <a:ext cx="2767896" cy="22133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997527" y="5721498"/>
            <a:ext cx="325320" cy="311167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BE6AC3-2850-4B3C-988F-7BD3F2834795}"/>
              </a:ext>
            </a:extLst>
          </p:cNvPr>
          <p:cNvSpPr txBox="1"/>
          <p:nvPr/>
        </p:nvSpPr>
        <p:spPr>
          <a:xfrm>
            <a:off x="3963223" y="641691"/>
            <a:ext cx="618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จงเรียงประโยคดังต่อไปนี้ให้ถูกต้อง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FC847-0FC6-490D-85DA-CE3D43C9872C}"/>
              </a:ext>
            </a:extLst>
          </p:cNvPr>
          <p:cNvSpPr txBox="1"/>
          <p:nvPr/>
        </p:nvSpPr>
        <p:spPr>
          <a:xfrm>
            <a:off x="4887801" y="1670619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do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3DEB-E9DC-46B2-B7FD-C70A3EC707A8}"/>
              </a:ext>
            </a:extLst>
          </p:cNvPr>
          <p:cNvSpPr txBox="1"/>
          <p:nvPr/>
        </p:nvSpPr>
        <p:spPr>
          <a:xfrm>
            <a:off x="2872310" y="1704195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money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3042A-DC67-48F5-BF89-E7CD47A9F622}"/>
              </a:ext>
            </a:extLst>
          </p:cNvPr>
          <p:cNvSpPr txBox="1"/>
          <p:nvPr/>
        </p:nvSpPr>
        <p:spPr>
          <a:xfrm>
            <a:off x="6134548" y="1655312"/>
            <a:ext cx="247910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How much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404BE-821D-4A35-AB2C-6E857E49D738}"/>
              </a:ext>
            </a:extLst>
          </p:cNvPr>
          <p:cNvSpPr txBox="1"/>
          <p:nvPr/>
        </p:nvSpPr>
        <p:spPr>
          <a:xfrm>
            <a:off x="8776177" y="1637043"/>
            <a:ext cx="543514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1DB4-FB8A-48A7-8322-3C6C5B6B65DE}"/>
              </a:ext>
            </a:extLst>
          </p:cNvPr>
          <p:cNvSpPr txBox="1"/>
          <p:nvPr/>
        </p:nvSpPr>
        <p:spPr>
          <a:xfrm>
            <a:off x="1916155" y="1683810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3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D4646-728C-4FAA-8377-DC683B51F678}"/>
              </a:ext>
            </a:extLst>
          </p:cNvPr>
          <p:cNvSpPr txBox="1"/>
          <p:nvPr/>
        </p:nvSpPr>
        <p:spPr>
          <a:xfrm>
            <a:off x="2581365" y="2755359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much money do you have?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3CEC3-CBB4-44E0-923B-1939A368C3CB}"/>
              </a:ext>
            </a:extLst>
          </p:cNvPr>
          <p:cNvSpPr txBox="1"/>
          <p:nvPr/>
        </p:nvSpPr>
        <p:spPr>
          <a:xfrm>
            <a:off x="1775156" y="3855406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4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02F78-1648-45B3-A50C-A0BB01C2D000}"/>
              </a:ext>
            </a:extLst>
          </p:cNvPr>
          <p:cNvSpPr txBox="1"/>
          <p:nvPr/>
        </p:nvSpPr>
        <p:spPr>
          <a:xfrm>
            <a:off x="2749060" y="3855406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E6110-D92C-432B-B865-AAA05EB444AB}"/>
              </a:ext>
            </a:extLst>
          </p:cNvPr>
          <p:cNvSpPr txBox="1"/>
          <p:nvPr/>
        </p:nvSpPr>
        <p:spPr>
          <a:xfrm>
            <a:off x="4110160" y="3859254"/>
            <a:ext cx="186186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How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A6BC7B-DB15-4B2B-BE34-610A54AF1E60}"/>
              </a:ext>
            </a:extLst>
          </p:cNvPr>
          <p:cNvSpPr txBox="1"/>
          <p:nvPr/>
        </p:nvSpPr>
        <p:spPr>
          <a:xfrm>
            <a:off x="6293677" y="3855406"/>
            <a:ext cx="1532162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trip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9B396-95F7-4F76-A1CF-C60E96B80D75}"/>
              </a:ext>
            </a:extLst>
          </p:cNvPr>
          <p:cNvSpPr txBox="1"/>
          <p:nvPr/>
        </p:nvSpPr>
        <p:spPr>
          <a:xfrm>
            <a:off x="8029926" y="3843119"/>
            <a:ext cx="158070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your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FDADD1-2157-48EA-98C6-FD4CBD578408}"/>
              </a:ext>
            </a:extLst>
          </p:cNvPr>
          <p:cNvSpPr txBox="1"/>
          <p:nvPr/>
        </p:nvSpPr>
        <p:spPr>
          <a:xfrm>
            <a:off x="9776693" y="3857168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was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E4C7-CCB7-4778-B35E-28A68537A00A}"/>
              </a:ext>
            </a:extLst>
          </p:cNvPr>
          <p:cNvSpPr txBox="1"/>
          <p:nvPr/>
        </p:nvSpPr>
        <p:spPr>
          <a:xfrm>
            <a:off x="2457393" y="5095188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How was your trip?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8C63E-552D-4AE4-AB4F-E57D3A15492D}"/>
              </a:ext>
            </a:extLst>
          </p:cNvPr>
          <p:cNvSpPr txBox="1"/>
          <p:nvPr/>
        </p:nvSpPr>
        <p:spPr>
          <a:xfrm>
            <a:off x="9482212" y="1651464"/>
            <a:ext cx="1019071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you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684DE6-7F66-49DA-AA53-7C94136A17F1}"/>
              </a:ext>
            </a:extLst>
          </p:cNvPr>
          <p:cNvSpPr txBox="1"/>
          <p:nvPr/>
        </p:nvSpPr>
        <p:spPr>
          <a:xfrm>
            <a:off x="10620908" y="1670619"/>
            <a:ext cx="1280576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have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55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89165" y="307385"/>
            <a:ext cx="2767895" cy="76944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Exercise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02" y="-3829"/>
            <a:ext cx="1212845" cy="1250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90" y="3684770"/>
            <a:ext cx="3830010" cy="306263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5824055" y="5159826"/>
            <a:ext cx="462445" cy="348550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BE6AC3-2850-4B3C-988F-7BD3F2834795}"/>
              </a:ext>
            </a:extLst>
          </p:cNvPr>
          <p:cNvSpPr txBox="1"/>
          <p:nvPr/>
        </p:nvSpPr>
        <p:spPr>
          <a:xfrm>
            <a:off x="3963223" y="641691"/>
            <a:ext cx="618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จงเรียงประโยคดังต่อไปนี้ให้ถูกต้อง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FC847-0FC6-490D-85DA-CE3D43C9872C}"/>
              </a:ext>
            </a:extLst>
          </p:cNvPr>
          <p:cNvSpPr txBox="1"/>
          <p:nvPr/>
        </p:nvSpPr>
        <p:spPr>
          <a:xfrm>
            <a:off x="4170990" y="1713240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my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3DEB-E9DC-46B2-B7FD-C70A3EC707A8}"/>
              </a:ext>
            </a:extLst>
          </p:cNvPr>
          <p:cNvSpPr txBox="1"/>
          <p:nvPr/>
        </p:nvSpPr>
        <p:spPr>
          <a:xfrm>
            <a:off x="2872310" y="1704195"/>
            <a:ext cx="108033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is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3042A-DC67-48F5-BF89-E7CD47A9F622}"/>
              </a:ext>
            </a:extLst>
          </p:cNvPr>
          <p:cNvSpPr txBox="1"/>
          <p:nvPr/>
        </p:nvSpPr>
        <p:spPr>
          <a:xfrm>
            <a:off x="5473560" y="1698174"/>
            <a:ext cx="140377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phone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404BE-821D-4A35-AB2C-6E857E49D738}"/>
              </a:ext>
            </a:extLst>
          </p:cNvPr>
          <p:cNvSpPr txBox="1"/>
          <p:nvPr/>
        </p:nvSpPr>
        <p:spPr>
          <a:xfrm>
            <a:off x="7054813" y="1713239"/>
            <a:ext cx="109648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1DB4-FB8A-48A7-8322-3C6C5B6B65DE}"/>
              </a:ext>
            </a:extLst>
          </p:cNvPr>
          <p:cNvSpPr txBox="1"/>
          <p:nvPr/>
        </p:nvSpPr>
        <p:spPr>
          <a:xfrm>
            <a:off x="1916155" y="1683810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5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D4646-728C-4FAA-8377-DC683B51F678}"/>
              </a:ext>
            </a:extLst>
          </p:cNvPr>
          <p:cNvSpPr txBox="1"/>
          <p:nvPr/>
        </p:nvSpPr>
        <p:spPr>
          <a:xfrm>
            <a:off x="2581365" y="2755359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……………………………………………………….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8C63E-552D-4AE4-AB4F-E57D3A15492D}"/>
              </a:ext>
            </a:extLst>
          </p:cNvPr>
          <p:cNvSpPr txBox="1"/>
          <p:nvPr/>
        </p:nvSpPr>
        <p:spPr>
          <a:xfrm>
            <a:off x="8410492" y="1710346"/>
            <a:ext cx="1865353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Where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B719B1-028F-4A0A-93B2-A448F371A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4394818"/>
            <a:ext cx="2872310" cy="24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3399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89165" y="307385"/>
            <a:ext cx="2767895" cy="769441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Exercise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02" y="-3829"/>
            <a:ext cx="1212845" cy="12503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90" y="3684770"/>
            <a:ext cx="3830010" cy="306263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5824055" y="5159826"/>
            <a:ext cx="462445" cy="348550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4BE6AC3-2850-4B3C-988F-7BD3F2834795}"/>
              </a:ext>
            </a:extLst>
          </p:cNvPr>
          <p:cNvSpPr txBox="1"/>
          <p:nvPr/>
        </p:nvSpPr>
        <p:spPr>
          <a:xfrm>
            <a:off x="3963223" y="641691"/>
            <a:ext cx="6183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จงเรียงประโยคดังต่อไปนี้ให้ถูกต้อง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FC847-0FC6-490D-85DA-CE3D43C9872C}"/>
              </a:ext>
            </a:extLst>
          </p:cNvPr>
          <p:cNvSpPr txBox="1"/>
          <p:nvPr/>
        </p:nvSpPr>
        <p:spPr>
          <a:xfrm>
            <a:off x="4170990" y="1713240"/>
            <a:ext cx="108422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my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A13DEB-E9DC-46B2-B7FD-C70A3EC707A8}"/>
              </a:ext>
            </a:extLst>
          </p:cNvPr>
          <p:cNvSpPr txBox="1"/>
          <p:nvPr/>
        </p:nvSpPr>
        <p:spPr>
          <a:xfrm>
            <a:off x="2872310" y="1704195"/>
            <a:ext cx="108033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is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43042A-DC67-48F5-BF89-E7CD47A9F622}"/>
              </a:ext>
            </a:extLst>
          </p:cNvPr>
          <p:cNvSpPr txBox="1"/>
          <p:nvPr/>
        </p:nvSpPr>
        <p:spPr>
          <a:xfrm>
            <a:off x="5473560" y="1698174"/>
            <a:ext cx="1403778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phone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7404BE-821D-4A35-AB2C-6E857E49D738}"/>
              </a:ext>
            </a:extLst>
          </p:cNvPr>
          <p:cNvSpPr txBox="1"/>
          <p:nvPr/>
        </p:nvSpPr>
        <p:spPr>
          <a:xfrm>
            <a:off x="7054813" y="1713239"/>
            <a:ext cx="1096487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B61DB4-FB8A-48A7-8322-3C6C5B6B65DE}"/>
              </a:ext>
            </a:extLst>
          </p:cNvPr>
          <p:cNvSpPr txBox="1"/>
          <p:nvPr/>
        </p:nvSpPr>
        <p:spPr>
          <a:xfrm>
            <a:off x="1916155" y="1683810"/>
            <a:ext cx="803040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5.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4D4646-728C-4FAA-8377-DC683B51F678}"/>
              </a:ext>
            </a:extLst>
          </p:cNvPr>
          <p:cNvSpPr txBox="1"/>
          <p:nvPr/>
        </p:nvSpPr>
        <p:spPr>
          <a:xfrm>
            <a:off x="2581365" y="2755359"/>
            <a:ext cx="7029269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Where is my phone?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8C63E-552D-4AE4-AB4F-E57D3A15492D}"/>
              </a:ext>
            </a:extLst>
          </p:cNvPr>
          <p:cNvSpPr txBox="1"/>
          <p:nvPr/>
        </p:nvSpPr>
        <p:spPr>
          <a:xfrm>
            <a:off x="8410492" y="1710346"/>
            <a:ext cx="1865353" cy="830997"/>
          </a:xfrm>
          <a:prstGeom prst="rect">
            <a:avLst/>
          </a:prstGeom>
          <a:solidFill>
            <a:srgbClr val="CCFF33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Where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049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781839" y="1160692"/>
            <a:ext cx="62768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CCFF33"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</a:rPr>
              <a:t>Thank you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CCFF33"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C2B746-CFF5-4CF3-8030-691EBE212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02" y="2175668"/>
            <a:ext cx="6276890" cy="448197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FAD7BAE-B3E6-41A3-B784-2438E04EC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14" y="3568431"/>
            <a:ext cx="1020882" cy="102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0 L 3.12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7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672061" y="1586701"/>
            <a:ext cx="86857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What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is the biggest animal in the world?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สัตว์ที่ใหญ่ที่สุดในโลกคืออะไร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The blue whale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is the biggest animal in the world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.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วาฬสีน้ำเงินเป็นสัตว์ที่ใหญ่ที่สุดในโลก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2980733" y="260817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54" y="265973"/>
            <a:ext cx="1348255" cy="1389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33" y="3770897"/>
            <a:ext cx="4255069" cy="3402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24F6D-C66B-485F-8734-63CEE7723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16" y="3657478"/>
            <a:ext cx="2966463" cy="32005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5910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1.38778E-17 L -3.125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4BD173-FCA7-4ACD-B8BA-E543E3F18CF8}"/>
              </a:ext>
            </a:extLst>
          </p:cNvPr>
          <p:cNvSpPr txBox="1"/>
          <p:nvPr/>
        </p:nvSpPr>
        <p:spPr>
          <a:xfrm>
            <a:off x="2744251" y="1914745"/>
            <a:ext cx="61831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What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are flying in the sky?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อะไรกำลังบินอยู่บนท้องฟ้า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	It is t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he birds.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4800" dirty="0">
                <a:solidFill>
                  <a:prstClr val="black"/>
                </a:solidFill>
                <a:latin typeface="_Layiji MaHaNiYom V 1.2" panose="02000000000000000000" pitchFamily="2" charset="0"/>
                <a:cs typeface="_Layiji MaHaNiYom V 1.2" panose="02000000000000000000" pitchFamily="2" charset="0"/>
              </a:rPr>
              <a:t>	มันคือนก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A61CC-6854-4D4B-8224-AC74EABC0F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15614"/>
          <a:stretch/>
        </p:blipFill>
        <p:spPr>
          <a:xfrm>
            <a:off x="7324133" y="3493833"/>
            <a:ext cx="4061438" cy="290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6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438DF-4C0E-4B54-925E-FB896BAF161E}"/>
              </a:ext>
            </a:extLst>
          </p:cNvPr>
          <p:cNvSpPr txBox="1"/>
          <p:nvPr/>
        </p:nvSpPr>
        <p:spPr>
          <a:xfrm>
            <a:off x="2422567" y="1920990"/>
            <a:ext cx="79920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Where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(</a:t>
            </a:r>
            <a:r>
              <a:rPr kumimoji="0" lang="th-TH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แวร์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) ที่ไหน จะใช้เวลาถามถึงสถานที่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เช่น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Where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are you going?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คุณกำลังไปที่ไหน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To the market.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ไปตลาด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9" y="282458"/>
            <a:ext cx="1589376" cy="1638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20DBF3-9D36-4B81-823D-C2F74BB0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735" y="4287792"/>
            <a:ext cx="3683861" cy="29457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9A5B51-A1A0-4EE6-AFB4-8F74F9CF2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17" y="4203865"/>
            <a:ext cx="4853049" cy="26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8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368B1-AF9D-488F-B383-B1E4CA0F8103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52EA5-8C44-4069-B01B-CAAF83CB8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013" y="363688"/>
            <a:ext cx="1847850" cy="1905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E966E7B-A643-4101-8838-EF756C746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322" y="2923093"/>
            <a:ext cx="5087058" cy="406782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80100-4593-4B26-A2D5-4DAB724E45AF}"/>
              </a:ext>
            </a:extLst>
          </p:cNvPr>
          <p:cNvGrpSpPr/>
          <p:nvPr/>
        </p:nvGrpSpPr>
        <p:grpSpPr>
          <a:xfrm>
            <a:off x="1588168" y="4875189"/>
            <a:ext cx="601579" cy="538839"/>
            <a:chOff x="8367346" y="4174932"/>
            <a:chExt cx="605090" cy="53883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4ABE51-B31D-4139-88F7-ED9F39B89252}"/>
                </a:ext>
              </a:extLst>
            </p:cNvPr>
            <p:cNvSpPr/>
            <p:nvPr/>
          </p:nvSpPr>
          <p:spPr>
            <a:xfrm>
              <a:off x="8452787" y="4247144"/>
              <a:ext cx="434208" cy="394413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80AD1AD-C766-4DD7-BEFD-B487A8A2F0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7346" y="4174932"/>
              <a:ext cx="605090" cy="53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9B15EE1-8E62-4BD6-983E-63C8DA47B9B8}"/>
              </a:ext>
            </a:extLst>
          </p:cNvPr>
          <p:cNvSpPr txBox="1"/>
          <p:nvPr/>
        </p:nvSpPr>
        <p:spPr>
          <a:xfrm>
            <a:off x="2744251" y="1914745"/>
            <a:ext cx="7967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Where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will you go for your holiday?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คุณจะไปไหนสำหรับวันหยุดของคุณ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I’ll go to London.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ฉันจะไปลอนดอน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22B15-E1E7-4A2C-A10B-ED208F931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3"/>
          <a:stretch/>
        </p:blipFill>
        <p:spPr>
          <a:xfrm>
            <a:off x="5675114" y="4063964"/>
            <a:ext cx="3487023" cy="280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8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72436-ACEA-45BB-BD44-A68AFCFC3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7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5AFE71E-2827-4AD8-9AC0-3143BA1209AC}"/>
              </a:ext>
            </a:extLst>
          </p:cNvPr>
          <p:cNvGrpSpPr/>
          <p:nvPr/>
        </p:nvGrpSpPr>
        <p:grpSpPr>
          <a:xfrm>
            <a:off x="-605590" y="3589450"/>
            <a:ext cx="4571999" cy="3655964"/>
            <a:chOff x="1365420" y="2395229"/>
            <a:chExt cx="4571999" cy="36559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CDFDB59-1C63-4EB6-AEA6-6932AB691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420" y="2395229"/>
              <a:ext cx="4571999" cy="365596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F0EDC6-EB70-406B-BCA4-EF346E7314B2}"/>
                </a:ext>
              </a:extLst>
            </p:cNvPr>
            <p:cNvSpPr/>
            <p:nvPr/>
          </p:nvSpPr>
          <p:spPr>
            <a:xfrm>
              <a:off x="3307132" y="4183455"/>
              <a:ext cx="432487" cy="327236"/>
            </a:xfrm>
            <a:prstGeom prst="rect">
              <a:avLst/>
            </a:prstGeom>
            <a:solidFill>
              <a:srgbClr val="FFE3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4E3106A-448D-4521-9980-F06876F193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32" y="4223211"/>
              <a:ext cx="432488" cy="385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5954FF-3A7E-46A6-A23C-B452D48F8716}"/>
              </a:ext>
            </a:extLst>
          </p:cNvPr>
          <p:cNvSpPr txBox="1"/>
          <p:nvPr/>
        </p:nvSpPr>
        <p:spPr>
          <a:xfrm>
            <a:off x="3086639" y="665661"/>
            <a:ext cx="6276890" cy="110799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Wh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FFC000">
                      <a:satMod val="175000"/>
                      <a:alpha val="96000"/>
                    </a:srgb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- Question</a:t>
            </a:r>
            <a:endParaRPr kumimoji="0" lang="th-TH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rgbClr val="FFC000">
                    <a:satMod val="175000"/>
                    <a:alpha val="96000"/>
                  </a:srgbClr>
                </a:glow>
              </a:effectLst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2874EF-5C3D-4F04-9C5F-787C872AE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76" y="435877"/>
            <a:ext cx="1847850" cy="190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82E892-F3DA-40AA-82A9-5E3574D826DF}"/>
              </a:ext>
            </a:extLst>
          </p:cNvPr>
          <p:cNvSpPr txBox="1"/>
          <p:nvPr/>
        </p:nvSpPr>
        <p:spPr>
          <a:xfrm>
            <a:off x="3180348" y="1882639"/>
            <a:ext cx="61831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Where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 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do you come from? </a:t>
            </a: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คุณมาจากที่ไหน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I’m from China.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_Layiji MaHaNiYom V 1.2" panose="02000000000000000000" pitchFamily="2" charset="0"/>
              <a:ea typeface="+mn-ea"/>
              <a:cs typeface="_Layiji MaHaNiYom V 1.2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_Layiji MaHaNiYom V 1.2" panose="02000000000000000000" pitchFamily="2" charset="0"/>
                <a:ea typeface="+mn-ea"/>
                <a:cs typeface="_Layiji MaHaNiYom V 1.2" panose="02000000000000000000" pitchFamily="2" charset="0"/>
              </a:rPr>
              <a:t>ฉันมาจากประเทศจีน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4CFFFA-5C63-4D4E-A049-DC19EA382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26" b="90877" l="2396" r="91374">
                        <a14:foregroundMark x1="65974" y1="6977" x2="82907" y2="8229"/>
                        <a14:foregroundMark x1="74441" y1="3578" x2="86901" y2="13417"/>
                        <a14:foregroundMark x1="86901" y1="13417" x2="86262" y2="12701"/>
                        <a14:foregroundMark x1="71885" y1="3578" x2="74760" y2="9481"/>
                        <a14:foregroundMark x1="64058" y1="89624" x2="69169" y2="83005"/>
                        <a14:foregroundMark x1="62620" y1="89982" x2="69169" y2="84615"/>
                        <a14:foregroundMark x1="81470" y1="81395" x2="87700" y2="89982"/>
                        <a14:foregroundMark x1="86262" y1="60286" x2="91374" y2="62791"/>
                        <a14:foregroundMark x1="47444" y1="61538" x2="53674" y2="66011"/>
                        <a14:foregroundMark x1="54473" y1="36315" x2="57508" y2="48301"/>
                        <a14:foregroundMark x1="54473" y1="38462" x2="51597" y2="49195"/>
                        <a14:foregroundMark x1="72204" y1="2326" x2="74441" y2="6977"/>
                        <a14:foregroundMark x1="64058" y1="90519" x2="67732" y2="90877"/>
                        <a14:foregroundMark x1="68211" y1="89982" x2="71885" y2="85510"/>
                        <a14:foregroundMark x1="59585" y1="58140" x2="58466" y2="64401"/>
                        <a14:foregroundMark x1="6869" y1="9481" x2="33067" y2="33453"/>
                        <a14:foregroundMark x1="30511" y1="8945" x2="23482" y2="19857"/>
                        <a14:foregroundMark x1="38658" y1="11986" x2="28594" y2="22719"/>
                        <a14:foregroundMark x1="2396" y1="55277" x2="2396" y2="61538"/>
                        <a14:foregroundMark x1="67412" y1="28801" x2="80671" y2="24866"/>
                        <a14:foregroundMark x1="80671" y1="24866" x2="80990" y2="23971"/>
                        <a14:foregroundMark x1="84824" y1="16458" x2="84824" y2="24687"/>
                        <a14:foregroundMark x1="61182" y1="17710" x2="59585" y2="2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438" y="3337072"/>
            <a:ext cx="4253440" cy="37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7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3699</TotalTime>
  <Words>1023</Words>
  <Application>Microsoft Office PowerPoint</Application>
  <PresentationFormat>Widescreen</PresentationFormat>
  <Paragraphs>252</Paragraphs>
  <Slides>44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Segoe UI Black</vt:lpstr>
      <vt:lpstr>Arial Black</vt:lpstr>
      <vt:lpstr>Calibri Light</vt:lpstr>
      <vt:lpstr>Algerian</vt:lpstr>
      <vt:lpstr>Do It with Love</vt:lpstr>
      <vt:lpstr>Calibri</vt:lpstr>
      <vt:lpstr>_Layiji MaHaNiYom V 1.2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Advice Pentor</dc:creator>
  <cp:lastModifiedBy>Advice Pentor</cp:lastModifiedBy>
  <cp:revision>120</cp:revision>
  <dcterms:created xsi:type="dcterms:W3CDTF">2021-08-29T08:53:37Z</dcterms:created>
  <dcterms:modified xsi:type="dcterms:W3CDTF">2021-09-12T08:21:47Z</dcterms:modified>
</cp:coreProperties>
</file>